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0160000" cy="7620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F78E3-AF09-48A3-BFB8-E3645523BA4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7715D-5B53-45BC-A083-EE5722518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F78E3-AF09-48A3-BFB8-E3645523BA4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7715D-5B53-45BC-A083-EE5722518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F78E3-AF09-48A3-BFB8-E3645523BA4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7715D-5B53-45BC-A083-EE5722518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F78E3-AF09-48A3-BFB8-E3645523BA4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7715D-5B53-45BC-A083-EE5722518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F78E3-AF09-48A3-BFB8-E3645523BA4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7715D-5B53-45BC-A083-EE5722518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F78E3-AF09-48A3-BFB8-E3645523BA4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7715D-5B53-45BC-A083-EE5722518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F78E3-AF09-48A3-BFB8-E3645523BA4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7715D-5B53-45BC-A083-EE5722518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F78E3-AF09-48A3-BFB8-E3645523BA4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7715D-5B53-45BC-A083-EE5722518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F78E3-AF09-48A3-BFB8-E3645523BA4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7715D-5B53-45BC-A083-EE5722518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F78E3-AF09-48A3-BFB8-E3645523BA4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7715D-5B53-45BC-A083-EE5722518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F78E3-AF09-48A3-BFB8-E3645523BA4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7715D-5B53-45BC-A083-EE57225189D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CF78E3-AF09-48A3-BFB8-E3645523BA41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77715D-5B53-45BC-A083-EE57225189D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1253524" y="43297"/>
            <a:ext cx="6236133" cy="883211"/>
            <a:chOff x="1253524" y="43297"/>
            <a:chExt cx="6236133" cy="883211"/>
          </a:xfrm>
        </p:grpSpPr>
        <p:sp>
          <p:nvSpPr>
            <p:cNvPr id="2" name="Freeform 1"/>
            <p:cNvSpPr/>
            <p:nvPr/>
          </p:nvSpPr>
          <p:spPr>
            <a:xfrm>
              <a:off x="1253524" y="43297"/>
              <a:ext cx="378394" cy="638288"/>
            </a:xfrm>
            <a:custGeom>
              <a:avLst/>
              <a:gdLst/>
              <a:ahLst/>
              <a:cxnLst/>
              <a:rect l="0" t="0" r="0" b="0"/>
              <a:pathLst>
                <a:path w="378394" h="638288">
                  <a:moveTo>
                    <a:pt x="357336" y="72516"/>
                  </a:moveTo>
                  <a:lnTo>
                    <a:pt x="302248" y="23018"/>
                  </a:lnTo>
                  <a:lnTo>
                    <a:pt x="272383" y="7807"/>
                  </a:lnTo>
                  <a:lnTo>
                    <a:pt x="208917" y="0"/>
                  </a:lnTo>
                  <a:lnTo>
                    <a:pt x="170640" y="2287"/>
                  </a:lnTo>
                  <a:lnTo>
                    <a:pt x="137072" y="13493"/>
                  </a:lnTo>
                  <a:lnTo>
                    <a:pt x="104899" y="34751"/>
                  </a:lnTo>
                  <a:lnTo>
                    <a:pt x="84874" y="54561"/>
                  </a:lnTo>
                  <a:lnTo>
                    <a:pt x="45621" y="113421"/>
                  </a:lnTo>
                  <a:lnTo>
                    <a:pt x="21431" y="170233"/>
                  </a:lnTo>
                  <a:lnTo>
                    <a:pt x="6585" y="229598"/>
                  </a:lnTo>
                  <a:lnTo>
                    <a:pt x="1505" y="280366"/>
                  </a:lnTo>
                  <a:lnTo>
                    <a:pt x="0" y="332453"/>
                  </a:lnTo>
                  <a:lnTo>
                    <a:pt x="5144" y="384931"/>
                  </a:lnTo>
                  <a:lnTo>
                    <a:pt x="14077" y="437524"/>
                  </a:lnTo>
                  <a:lnTo>
                    <a:pt x="35981" y="499292"/>
                  </a:lnTo>
                  <a:lnTo>
                    <a:pt x="62838" y="553434"/>
                  </a:lnTo>
                  <a:lnTo>
                    <a:pt x="77879" y="575206"/>
                  </a:lnTo>
                  <a:lnTo>
                    <a:pt x="126343" y="615674"/>
                  </a:lnTo>
                  <a:lnTo>
                    <a:pt x="157482" y="631715"/>
                  </a:lnTo>
                  <a:lnTo>
                    <a:pt x="200114" y="638287"/>
                  </a:lnTo>
                  <a:lnTo>
                    <a:pt x="238612" y="634646"/>
                  </a:lnTo>
                  <a:lnTo>
                    <a:pt x="258166" y="626118"/>
                  </a:lnTo>
                  <a:lnTo>
                    <a:pt x="289784" y="601580"/>
                  </a:lnTo>
                  <a:lnTo>
                    <a:pt x="311454" y="575546"/>
                  </a:lnTo>
                  <a:lnTo>
                    <a:pt x="319396" y="552668"/>
                  </a:lnTo>
                  <a:lnTo>
                    <a:pt x="324495" y="494264"/>
                  </a:lnTo>
                  <a:lnTo>
                    <a:pt x="314200" y="449253"/>
                  </a:lnTo>
                  <a:lnTo>
                    <a:pt x="299560" y="426738"/>
                  </a:lnTo>
                  <a:lnTo>
                    <a:pt x="281355" y="410102"/>
                  </a:lnTo>
                  <a:lnTo>
                    <a:pt x="237952" y="389891"/>
                  </a:lnTo>
                  <a:lnTo>
                    <a:pt x="195231" y="381412"/>
                  </a:lnTo>
                  <a:lnTo>
                    <a:pt x="151767" y="382020"/>
                  </a:lnTo>
                  <a:lnTo>
                    <a:pt x="139571" y="384137"/>
                  </a:lnTo>
                  <a:lnTo>
                    <a:pt x="137290" y="385548"/>
                  </a:lnTo>
                  <a:lnTo>
                    <a:pt x="185003" y="387999"/>
                  </a:lnTo>
                  <a:lnTo>
                    <a:pt x="244131" y="379989"/>
                  </a:lnTo>
                  <a:lnTo>
                    <a:pt x="303779" y="378266"/>
                  </a:lnTo>
                  <a:lnTo>
                    <a:pt x="365332" y="377898"/>
                  </a:lnTo>
                  <a:lnTo>
                    <a:pt x="378393" y="3778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20354" y="386622"/>
              <a:ext cx="190548" cy="272489"/>
            </a:xfrm>
            <a:custGeom>
              <a:avLst/>
              <a:gdLst/>
              <a:ahLst/>
              <a:cxnLst/>
              <a:rect l="0" t="0" r="0" b="0"/>
              <a:pathLst>
                <a:path w="190548" h="272489">
                  <a:moveTo>
                    <a:pt x="32620" y="118745"/>
                  </a:moveTo>
                  <a:lnTo>
                    <a:pt x="70098" y="127079"/>
                  </a:lnTo>
                  <a:lnTo>
                    <a:pt x="108065" y="125504"/>
                  </a:lnTo>
                  <a:lnTo>
                    <a:pt x="134001" y="119409"/>
                  </a:lnTo>
                  <a:lnTo>
                    <a:pt x="157227" y="108902"/>
                  </a:lnTo>
                  <a:lnTo>
                    <a:pt x="173009" y="93314"/>
                  </a:lnTo>
                  <a:lnTo>
                    <a:pt x="182752" y="73517"/>
                  </a:lnTo>
                  <a:lnTo>
                    <a:pt x="187083" y="49121"/>
                  </a:lnTo>
                  <a:lnTo>
                    <a:pt x="184728" y="38404"/>
                  </a:lnTo>
                  <a:lnTo>
                    <a:pt x="172753" y="20257"/>
                  </a:lnTo>
                  <a:lnTo>
                    <a:pt x="146280" y="2476"/>
                  </a:lnTo>
                  <a:lnTo>
                    <a:pt x="126419" y="0"/>
                  </a:lnTo>
                  <a:lnTo>
                    <a:pt x="79484" y="7942"/>
                  </a:lnTo>
                  <a:lnTo>
                    <a:pt x="50145" y="23004"/>
                  </a:lnTo>
                  <a:lnTo>
                    <a:pt x="26634" y="47874"/>
                  </a:lnTo>
                  <a:lnTo>
                    <a:pt x="4850" y="83058"/>
                  </a:lnTo>
                  <a:lnTo>
                    <a:pt x="0" y="109514"/>
                  </a:lnTo>
                  <a:lnTo>
                    <a:pt x="6419" y="164625"/>
                  </a:lnTo>
                  <a:lnTo>
                    <a:pt x="27358" y="218232"/>
                  </a:lnTo>
                  <a:lnTo>
                    <a:pt x="48348" y="245839"/>
                  </a:lnTo>
                  <a:lnTo>
                    <a:pt x="66516" y="261409"/>
                  </a:lnTo>
                  <a:lnTo>
                    <a:pt x="89409" y="269889"/>
                  </a:lnTo>
                  <a:lnTo>
                    <a:pt x="114011" y="272488"/>
                  </a:lnTo>
                  <a:lnTo>
                    <a:pt x="158401" y="267744"/>
                  </a:lnTo>
                  <a:lnTo>
                    <a:pt x="190547" y="2661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18386" y="421139"/>
              <a:ext cx="228145" cy="227386"/>
            </a:xfrm>
            <a:custGeom>
              <a:avLst/>
              <a:gdLst/>
              <a:ahLst/>
              <a:cxnLst/>
              <a:rect l="0" t="0" r="0" b="0"/>
              <a:pathLst>
                <a:path w="228145" h="227386">
                  <a:moveTo>
                    <a:pt x="160971" y="63171"/>
                  </a:moveTo>
                  <a:lnTo>
                    <a:pt x="151396" y="39125"/>
                  </a:lnTo>
                  <a:lnTo>
                    <a:pt x="140728" y="24798"/>
                  </a:lnTo>
                  <a:lnTo>
                    <a:pt x="115979" y="9168"/>
                  </a:lnTo>
                  <a:lnTo>
                    <a:pt x="93401" y="7194"/>
                  </a:lnTo>
                  <a:lnTo>
                    <a:pt x="68939" y="11387"/>
                  </a:lnTo>
                  <a:lnTo>
                    <a:pt x="46368" y="21049"/>
                  </a:lnTo>
                  <a:lnTo>
                    <a:pt x="19520" y="45231"/>
                  </a:lnTo>
                  <a:lnTo>
                    <a:pt x="2336" y="80213"/>
                  </a:lnTo>
                  <a:lnTo>
                    <a:pt x="0" y="103501"/>
                  </a:lnTo>
                  <a:lnTo>
                    <a:pt x="8031" y="158225"/>
                  </a:lnTo>
                  <a:lnTo>
                    <a:pt x="17349" y="181847"/>
                  </a:lnTo>
                  <a:lnTo>
                    <a:pt x="30458" y="200144"/>
                  </a:lnTo>
                  <a:lnTo>
                    <a:pt x="47983" y="216075"/>
                  </a:lnTo>
                  <a:lnTo>
                    <a:pt x="70590" y="224715"/>
                  </a:lnTo>
                  <a:lnTo>
                    <a:pt x="96235" y="227385"/>
                  </a:lnTo>
                  <a:lnTo>
                    <a:pt x="123231" y="224673"/>
                  </a:lnTo>
                  <a:lnTo>
                    <a:pt x="144587" y="216448"/>
                  </a:lnTo>
                  <a:lnTo>
                    <a:pt x="177362" y="192104"/>
                  </a:lnTo>
                  <a:lnTo>
                    <a:pt x="205196" y="156360"/>
                  </a:lnTo>
                  <a:lnTo>
                    <a:pt x="227005" y="105079"/>
                  </a:lnTo>
                  <a:lnTo>
                    <a:pt x="228144" y="84137"/>
                  </a:lnTo>
                  <a:lnTo>
                    <a:pt x="223581" y="63131"/>
                  </a:lnTo>
                  <a:lnTo>
                    <a:pt x="213754" y="42096"/>
                  </a:lnTo>
                  <a:lnTo>
                    <a:pt x="195349" y="24169"/>
                  </a:lnTo>
                  <a:lnTo>
                    <a:pt x="172741" y="10742"/>
                  </a:lnTo>
                  <a:lnTo>
                    <a:pt x="1293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00414" y="451950"/>
              <a:ext cx="238261" cy="474558"/>
            </a:xfrm>
            <a:custGeom>
              <a:avLst/>
              <a:gdLst/>
              <a:ahLst/>
              <a:cxnLst/>
              <a:rect l="0" t="0" r="0" b="0"/>
              <a:pathLst>
                <a:path w="238261" h="474558">
                  <a:moveTo>
                    <a:pt x="221099" y="106060"/>
                  </a:moveTo>
                  <a:lnTo>
                    <a:pt x="226688" y="89292"/>
                  </a:lnTo>
                  <a:lnTo>
                    <a:pt x="224574" y="56508"/>
                  </a:lnTo>
                  <a:lnTo>
                    <a:pt x="216404" y="36854"/>
                  </a:lnTo>
                  <a:lnTo>
                    <a:pt x="210950" y="28337"/>
                  </a:lnTo>
                  <a:lnTo>
                    <a:pt x="180917" y="5172"/>
                  </a:lnTo>
                  <a:lnTo>
                    <a:pt x="155667" y="0"/>
                  </a:lnTo>
                  <a:lnTo>
                    <a:pt x="101329" y="6211"/>
                  </a:lnTo>
                  <a:lnTo>
                    <a:pt x="76621" y="18399"/>
                  </a:lnTo>
                  <a:lnTo>
                    <a:pt x="56281" y="35514"/>
                  </a:lnTo>
                  <a:lnTo>
                    <a:pt x="33691" y="75097"/>
                  </a:lnTo>
                  <a:lnTo>
                    <a:pt x="29479" y="85418"/>
                  </a:lnTo>
                  <a:lnTo>
                    <a:pt x="29012" y="95808"/>
                  </a:lnTo>
                  <a:lnTo>
                    <a:pt x="34731" y="116711"/>
                  </a:lnTo>
                  <a:lnTo>
                    <a:pt x="51105" y="142621"/>
                  </a:lnTo>
                  <a:lnTo>
                    <a:pt x="70287" y="154675"/>
                  </a:lnTo>
                  <a:lnTo>
                    <a:pt x="81953" y="159527"/>
                  </a:lnTo>
                  <a:lnTo>
                    <a:pt x="107393" y="161798"/>
                  </a:lnTo>
                  <a:lnTo>
                    <a:pt x="131958" y="157739"/>
                  </a:lnTo>
                  <a:lnTo>
                    <a:pt x="150675" y="148136"/>
                  </a:lnTo>
                  <a:lnTo>
                    <a:pt x="174366" y="123986"/>
                  </a:lnTo>
                  <a:lnTo>
                    <a:pt x="190614" y="94604"/>
                  </a:lnTo>
                  <a:lnTo>
                    <a:pt x="193757" y="92573"/>
                  </a:lnTo>
                  <a:lnTo>
                    <a:pt x="195852" y="95899"/>
                  </a:lnTo>
                  <a:lnTo>
                    <a:pt x="207895" y="148656"/>
                  </a:lnTo>
                  <a:lnTo>
                    <a:pt x="221263" y="206587"/>
                  </a:lnTo>
                  <a:lnTo>
                    <a:pt x="235169" y="263698"/>
                  </a:lnTo>
                  <a:lnTo>
                    <a:pt x="236022" y="325734"/>
                  </a:lnTo>
                  <a:lnTo>
                    <a:pt x="238260" y="348752"/>
                  </a:lnTo>
                  <a:lnTo>
                    <a:pt x="235355" y="374580"/>
                  </a:lnTo>
                  <a:lnTo>
                    <a:pt x="223925" y="395418"/>
                  </a:lnTo>
                  <a:lnTo>
                    <a:pt x="205977" y="412478"/>
                  </a:lnTo>
                  <a:lnTo>
                    <a:pt x="168395" y="434067"/>
                  </a:lnTo>
                  <a:lnTo>
                    <a:pt x="120735" y="447222"/>
                  </a:lnTo>
                  <a:lnTo>
                    <a:pt x="69568" y="453980"/>
                  </a:lnTo>
                  <a:lnTo>
                    <a:pt x="15475" y="469799"/>
                  </a:lnTo>
                  <a:lnTo>
                    <a:pt x="0" y="4745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42570" y="431668"/>
              <a:ext cx="157928" cy="258165"/>
            </a:xfrm>
            <a:custGeom>
              <a:avLst/>
              <a:gdLst/>
              <a:ahLst/>
              <a:cxnLst/>
              <a:rect l="0" t="0" r="0" b="0"/>
              <a:pathLst>
                <a:path w="157928" h="258165">
                  <a:moveTo>
                    <a:pt x="0" y="115813"/>
                  </a:moveTo>
                  <a:lnTo>
                    <a:pt x="17958" y="169688"/>
                  </a:lnTo>
                  <a:lnTo>
                    <a:pt x="39810" y="231735"/>
                  </a:lnTo>
                  <a:lnTo>
                    <a:pt x="52869" y="257395"/>
                  </a:lnTo>
                  <a:lnTo>
                    <a:pt x="51624" y="258164"/>
                  </a:lnTo>
                  <a:lnTo>
                    <a:pt x="48454" y="256338"/>
                  </a:lnTo>
                  <a:lnTo>
                    <a:pt x="27725" y="220954"/>
                  </a:lnTo>
                  <a:lnTo>
                    <a:pt x="7434" y="168437"/>
                  </a:lnTo>
                  <a:lnTo>
                    <a:pt x="2203" y="125686"/>
                  </a:lnTo>
                  <a:lnTo>
                    <a:pt x="7218" y="99144"/>
                  </a:lnTo>
                  <a:lnTo>
                    <a:pt x="23195" y="67591"/>
                  </a:lnTo>
                  <a:lnTo>
                    <a:pt x="49555" y="35968"/>
                  </a:lnTo>
                  <a:lnTo>
                    <a:pt x="75904" y="19886"/>
                  </a:lnTo>
                  <a:lnTo>
                    <a:pt x="116249" y="5141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92281" y="492347"/>
              <a:ext cx="197730" cy="160884"/>
            </a:xfrm>
            <a:custGeom>
              <a:avLst/>
              <a:gdLst/>
              <a:ahLst/>
              <a:cxnLst/>
              <a:rect l="0" t="0" r="0" b="0"/>
              <a:pathLst>
                <a:path w="197730" h="160884">
                  <a:moveTo>
                    <a:pt x="134558" y="76191"/>
                  </a:moveTo>
                  <a:lnTo>
                    <a:pt x="134558" y="53835"/>
                  </a:lnTo>
                  <a:lnTo>
                    <a:pt x="125199" y="33500"/>
                  </a:lnTo>
                  <a:lnTo>
                    <a:pt x="109342" y="15103"/>
                  </a:lnTo>
                  <a:lnTo>
                    <a:pt x="90595" y="3028"/>
                  </a:lnTo>
                  <a:lnTo>
                    <a:pt x="70565" y="0"/>
                  </a:lnTo>
                  <a:lnTo>
                    <a:pt x="60311" y="831"/>
                  </a:lnTo>
                  <a:lnTo>
                    <a:pt x="42678" y="7993"/>
                  </a:lnTo>
                  <a:lnTo>
                    <a:pt x="34700" y="13178"/>
                  </a:lnTo>
                  <a:lnTo>
                    <a:pt x="22716" y="28298"/>
                  </a:lnTo>
                  <a:lnTo>
                    <a:pt x="5491" y="66601"/>
                  </a:lnTo>
                  <a:lnTo>
                    <a:pt x="0" y="103116"/>
                  </a:lnTo>
                  <a:lnTo>
                    <a:pt x="4954" y="126762"/>
                  </a:lnTo>
                  <a:lnTo>
                    <a:pt x="9551" y="137981"/>
                  </a:lnTo>
                  <a:lnTo>
                    <a:pt x="24017" y="153566"/>
                  </a:lnTo>
                  <a:lnTo>
                    <a:pt x="32788" y="159360"/>
                  </a:lnTo>
                  <a:lnTo>
                    <a:pt x="42145" y="160883"/>
                  </a:lnTo>
                  <a:lnTo>
                    <a:pt x="61900" y="156336"/>
                  </a:lnTo>
                  <a:lnTo>
                    <a:pt x="79259" y="143397"/>
                  </a:lnTo>
                  <a:lnTo>
                    <a:pt x="87163" y="135033"/>
                  </a:lnTo>
                  <a:lnTo>
                    <a:pt x="95946" y="113262"/>
                  </a:lnTo>
                  <a:lnTo>
                    <a:pt x="103217" y="56810"/>
                  </a:lnTo>
                  <a:lnTo>
                    <a:pt x="105475" y="58591"/>
                  </a:lnTo>
                  <a:lnTo>
                    <a:pt x="129255" y="97920"/>
                  </a:lnTo>
                  <a:lnTo>
                    <a:pt x="150274" y="119804"/>
                  </a:lnTo>
                  <a:lnTo>
                    <a:pt x="181986" y="135152"/>
                  </a:lnTo>
                  <a:lnTo>
                    <a:pt x="197729" y="1393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21595" y="435256"/>
              <a:ext cx="122045" cy="413726"/>
            </a:xfrm>
            <a:custGeom>
              <a:avLst/>
              <a:gdLst/>
              <a:ahLst/>
              <a:cxnLst/>
              <a:rect l="0" t="0" r="0" b="0"/>
              <a:pathLst>
                <a:path w="122045" h="413726">
                  <a:moveTo>
                    <a:pt x="31586" y="143811"/>
                  </a:moveTo>
                  <a:lnTo>
                    <a:pt x="34705" y="192742"/>
                  </a:lnTo>
                  <a:lnTo>
                    <a:pt x="46240" y="251872"/>
                  </a:lnTo>
                  <a:lnTo>
                    <a:pt x="50746" y="300091"/>
                  </a:lnTo>
                  <a:lnTo>
                    <a:pt x="57670" y="351423"/>
                  </a:lnTo>
                  <a:lnTo>
                    <a:pt x="60915" y="411812"/>
                  </a:lnTo>
                  <a:lnTo>
                    <a:pt x="59327" y="413725"/>
                  </a:lnTo>
                  <a:lnTo>
                    <a:pt x="57099" y="411491"/>
                  </a:lnTo>
                  <a:lnTo>
                    <a:pt x="47445" y="354388"/>
                  </a:lnTo>
                  <a:lnTo>
                    <a:pt x="35932" y="295457"/>
                  </a:lnTo>
                  <a:lnTo>
                    <a:pt x="29325" y="233731"/>
                  </a:lnTo>
                  <a:lnTo>
                    <a:pt x="22691" y="181460"/>
                  </a:lnTo>
                  <a:lnTo>
                    <a:pt x="12939" y="120433"/>
                  </a:lnTo>
                  <a:lnTo>
                    <a:pt x="14363" y="83072"/>
                  </a:lnTo>
                  <a:lnTo>
                    <a:pt x="22516" y="22252"/>
                  </a:lnTo>
                  <a:lnTo>
                    <a:pt x="31844" y="3607"/>
                  </a:lnTo>
                  <a:lnTo>
                    <a:pt x="38777" y="39"/>
                  </a:lnTo>
                  <a:lnTo>
                    <a:pt x="46908" y="0"/>
                  </a:lnTo>
                  <a:lnTo>
                    <a:pt x="75120" y="11123"/>
                  </a:lnTo>
                  <a:lnTo>
                    <a:pt x="94218" y="24007"/>
                  </a:lnTo>
                  <a:lnTo>
                    <a:pt x="110505" y="41432"/>
                  </a:lnTo>
                  <a:lnTo>
                    <a:pt x="119304" y="63994"/>
                  </a:lnTo>
                  <a:lnTo>
                    <a:pt x="122044" y="88450"/>
                  </a:lnTo>
                  <a:lnTo>
                    <a:pt x="119363" y="111017"/>
                  </a:lnTo>
                  <a:lnTo>
                    <a:pt x="111152" y="129626"/>
                  </a:lnTo>
                  <a:lnTo>
                    <a:pt x="105687" y="137864"/>
                  </a:lnTo>
                  <a:lnTo>
                    <a:pt x="87136" y="150136"/>
                  </a:lnTo>
                  <a:lnTo>
                    <a:pt x="63294" y="158321"/>
                  </a:lnTo>
                  <a:lnTo>
                    <a:pt x="0" y="1648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58466" y="263212"/>
              <a:ext cx="126343" cy="368498"/>
            </a:xfrm>
            <a:custGeom>
              <a:avLst/>
              <a:gdLst/>
              <a:ahLst/>
              <a:cxnLst/>
              <a:rect l="0" t="0" r="0" b="0"/>
              <a:pathLst>
                <a:path w="126343" h="368498">
                  <a:moveTo>
                    <a:pt x="0" y="0"/>
                  </a:moveTo>
                  <a:lnTo>
                    <a:pt x="5589" y="58617"/>
                  </a:lnTo>
                  <a:lnTo>
                    <a:pt x="16788" y="121196"/>
                  </a:lnTo>
                  <a:lnTo>
                    <a:pt x="20962" y="171351"/>
                  </a:lnTo>
                  <a:lnTo>
                    <a:pt x="29140" y="230812"/>
                  </a:lnTo>
                  <a:lnTo>
                    <a:pt x="31102" y="287618"/>
                  </a:lnTo>
                  <a:lnTo>
                    <a:pt x="31490" y="333371"/>
                  </a:lnTo>
                  <a:lnTo>
                    <a:pt x="32747" y="276107"/>
                  </a:lnTo>
                  <a:lnTo>
                    <a:pt x="37171" y="253735"/>
                  </a:lnTo>
                  <a:lnTo>
                    <a:pt x="42328" y="245196"/>
                  </a:lnTo>
                  <a:lnTo>
                    <a:pt x="57417" y="232588"/>
                  </a:lnTo>
                  <a:lnTo>
                    <a:pt x="66354" y="231098"/>
                  </a:lnTo>
                  <a:lnTo>
                    <a:pt x="85642" y="235681"/>
                  </a:lnTo>
                  <a:lnTo>
                    <a:pt x="99675" y="248637"/>
                  </a:lnTo>
                  <a:lnTo>
                    <a:pt x="118215" y="285550"/>
                  </a:lnTo>
                  <a:lnTo>
                    <a:pt x="125272" y="342294"/>
                  </a:lnTo>
                  <a:lnTo>
                    <a:pt x="126342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37450" y="505367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0"/>
                  </a:moveTo>
                  <a:lnTo>
                    <a:pt x="9576" y="24047"/>
                  </a:lnTo>
                  <a:lnTo>
                    <a:pt x="41545" y="75764"/>
                  </a:lnTo>
                  <a:lnTo>
                    <a:pt x="52643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53223" y="452725"/>
              <a:ext cx="200042" cy="452726"/>
            </a:xfrm>
            <a:custGeom>
              <a:avLst/>
              <a:gdLst/>
              <a:ahLst/>
              <a:cxnLst/>
              <a:rect l="0" t="0" r="0" b="0"/>
              <a:pathLst>
                <a:path w="200042" h="452726">
                  <a:moveTo>
                    <a:pt x="200041" y="0"/>
                  </a:moveTo>
                  <a:lnTo>
                    <a:pt x="184400" y="26386"/>
                  </a:lnTo>
                  <a:lnTo>
                    <a:pt x="165197" y="88901"/>
                  </a:lnTo>
                  <a:lnTo>
                    <a:pt x="148903" y="135785"/>
                  </a:lnTo>
                  <a:lnTo>
                    <a:pt x="129257" y="186722"/>
                  </a:lnTo>
                  <a:lnTo>
                    <a:pt x="102827" y="246760"/>
                  </a:lnTo>
                  <a:lnTo>
                    <a:pt x="75730" y="310135"/>
                  </a:lnTo>
                  <a:lnTo>
                    <a:pt x="48840" y="364075"/>
                  </a:lnTo>
                  <a:lnTo>
                    <a:pt x="19588" y="420557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51465" y="209938"/>
              <a:ext cx="165054" cy="382000"/>
            </a:xfrm>
            <a:custGeom>
              <a:avLst/>
              <a:gdLst/>
              <a:ahLst/>
              <a:cxnLst/>
              <a:rect l="0" t="0" r="0" b="0"/>
              <a:pathLst>
                <a:path w="165054" h="382000">
                  <a:moveTo>
                    <a:pt x="165053" y="74331"/>
                  </a:moveTo>
                  <a:lnTo>
                    <a:pt x="165053" y="51974"/>
                  </a:lnTo>
                  <a:lnTo>
                    <a:pt x="158814" y="34759"/>
                  </a:lnTo>
                  <a:lnTo>
                    <a:pt x="135745" y="4643"/>
                  </a:lnTo>
                  <a:lnTo>
                    <a:pt x="126797" y="966"/>
                  </a:lnTo>
                  <a:lnTo>
                    <a:pt x="104376" y="0"/>
                  </a:lnTo>
                  <a:lnTo>
                    <a:pt x="85053" y="6590"/>
                  </a:lnTo>
                  <a:lnTo>
                    <a:pt x="68666" y="18488"/>
                  </a:lnTo>
                  <a:lnTo>
                    <a:pt x="39082" y="57841"/>
                  </a:lnTo>
                  <a:lnTo>
                    <a:pt x="12070" y="118000"/>
                  </a:lnTo>
                  <a:lnTo>
                    <a:pt x="0" y="178190"/>
                  </a:lnTo>
                  <a:lnTo>
                    <a:pt x="2858" y="241075"/>
                  </a:lnTo>
                  <a:lnTo>
                    <a:pt x="14688" y="300247"/>
                  </a:lnTo>
                  <a:lnTo>
                    <a:pt x="31409" y="346944"/>
                  </a:lnTo>
                  <a:lnTo>
                    <a:pt x="37352" y="357848"/>
                  </a:lnTo>
                  <a:lnTo>
                    <a:pt x="53315" y="373084"/>
                  </a:lnTo>
                  <a:lnTo>
                    <a:pt x="62485" y="378785"/>
                  </a:lnTo>
                  <a:lnTo>
                    <a:pt x="82032" y="381999"/>
                  </a:lnTo>
                  <a:lnTo>
                    <a:pt x="123177" y="374531"/>
                  </a:lnTo>
                  <a:lnTo>
                    <a:pt x="140982" y="362171"/>
                  </a:lnTo>
                  <a:lnTo>
                    <a:pt x="165053" y="3375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90217" y="273740"/>
              <a:ext cx="147400" cy="327246"/>
            </a:xfrm>
            <a:custGeom>
              <a:avLst/>
              <a:gdLst/>
              <a:ahLst/>
              <a:cxnLst/>
              <a:rect l="0" t="0" r="0" b="0"/>
              <a:pathLst>
                <a:path w="147400" h="327246">
                  <a:moveTo>
                    <a:pt x="0" y="0"/>
                  </a:moveTo>
                  <a:lnTo>
                    <a:pt x="5589" y="58617"/>
                  </a:lnTo>
                  <a:lnTo>
                    <a:pt x="10723" y="120027"/>
                  </a:lnTo>
                  <a:lnTo>
                    <a:pt x="18669" y="181550"/>
                  </a:lnTo>
                  <a:lnTo>
                    <a:pt x="20586" y="244092"/>
                  </a:lnTo>
                  <a:lnTo>
                    <a:pt x="19794" y="300337"/>
                  </a:lnTo>
                  <a:lnTo>
                    <a:pt x="15426" y="324166"/>
                  </a:lnTo>
                  <a:lnTo>
                    <a:pt x="13794" y="327245"/>
                  </a:lnTo>
                  <a:lnTo>
                    <a:pt x="12706" y="324618"/>
                  </a:lnTo>
                  <a:lnTo>
                    <a:pt x="10720" y="261209"/>
                  </a:lnTo>
                  <a:lnTo>
                    <a:pt x="12953" y="235416"/>
                  </a:lnTo>
                  <a:lnTo>
                    <a:pt x="21745" y="212254"/>
                  </a:lnTo>
                  <a:lnTo>
                    <a:pt x="39690" y="196501"/>
                  </a:lnTo>
                  <a:lnTo>
                    <a:pt x="51027" y="190662"/>
                  </a:lnTo>
                  <a:lnTo>
                    <a:pt x="72981" y="187294"/>
                  </a:lnTo>
                  <a:lnTo>
                    <a:pt x="83749" y="188034"/>
                  </a:lnTo>
                  <a:lnTo>
                    <a:pt x="101952" y="198215"/>
                  </a:lnTo>
                  <a:lnTo>
                    <a:pt x="116672" y="214438"/>
                  </a:lnTo>
                  <a:lnTo>
                    <a:pt x="135654" y="256568"/>
                  </a:lnTo>
                  <a:lnTo>
                    <a:pt x="147399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62776" y="425881"/>
              <a:ext cx="164354" cy="142658"/>
            </a:xfrm>
            <a:custGeom>
              <a:avLst/>
              <a:gdLst/>
              <a:ahLst/>
              <a:cxnLst/>
              <a:rect l="0" t="0" r="0" b="0"/>
              <a:pathLst>
                <a:path w="164354" h="142658">
                  <a:moveTo>
                    <a:pt x="122239" y="90015"/>
                  </a:moveTo>
                  <a:lnTo>
                    <a:pt x="103111" y="27757"/>
                  </a:lnTo>
                  <a:lnTo>
                    <a:pt x="91901" y="11262"/>
                  </a:lnTo>
                  <a:lnTo>
                    <a:pt x="83296" y="5927"/>
                  </a:lnTo>
                  <a:lnTo>
                    <a:pt x="61258" y="0"/>
                  </a:lnTo>
                  <a:lnTo>
                    <a:pt x="51169" y="759"/>
                  </a:lnTo>
                  <a:lnTo>
                    <a:pt x="33720" y="7842"/>
                  </a:lnTo>
                  <a:lnTo>
                    <a:pt x="10744" y="24983"/>
                  </a:lnTo>
                  <a:lnTo>
                    <a:pt x="2496" y="44344"/>
                  </a:lnTo>
                  <a:lnTo>
                    <a:pt x="0" y="68547"/>
                  </a:lnTo>
                  <a:lnTo>
                    <a:pt x="10937" y="130457"/>
                  </a:lnTo>
                  <a:lnTo>
                    <a:pt x="17622" y="136864"/>
                  </a:lnTo>
                  <a:lnTo>
                    <a:pt x="26758" y="139965"/>
                  </a:lnTo>
                  <a:lnTo>
                    <a:pt x="37528" y="140862"/>
                  </a:lnTo>
                  <a:lnTo>
                    <a:pt x="55734" y="135620"/>
                  </a:lnTo>
                  <a:lnTo>
                    <a:pt x="63864" y="130947"/>
                  </a:lnTo>
                  <a:lnTo>
                    <a:pt x="76018" y="116396"/>
                  </a:lnTo>
                  <a:lnTo>
                    <a:pt x="93352" y="78458"/>
                  </a:lnTo>
                  <a:lnTo>
                    <a:pt x="97132" y="76461"/>
                  </a:lnTo>
                  <a:lnTo>
                    <a:pt x="100822" y="79809"/>
                  </a:lnTo>
                  <a:lnTo>
                    <a:pt x="120738" y="113215"/>
                  </a:lnTo>
                  <a:lnTo>
                    <a:pt x="136780" y="126842"/>
                  </a:lnTo>
                  <a:lnTo>
                    <a:pt x="164353" y="1426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43208" y="374879"/>
              <a:ext cx="134387" cy="371035"/>
            </a:xfrm>
            <a:custGeom>
              <a:avLst/>
              <a:gdLst/>
              <a:ahLst/>
              <a:cxnLst/>
              <a:rect l="0" t="0" r="0" b="0"/>
              <a:pathLst>
                <a:path w="134387" h="371035">
                  <a:moveTo>
                    <a:pt x="47092" y="130488"/>
                  </a:moveTo>
                  <a:lnTo>
                    <a:pt x="38759" y="167966"/>
                  </a:lnTo>
                  <a:lnTo>
                    <a:pt x="40334" y="205934"/>
                  </a:lnTo>
                  <a:lnTo>
                    <a:pt x="45757" y="266274"/>
                  </a:lnTo>
                  <a:lnTo>
                    <a:pt x="46696" y="317210"/>
                  </a:lnTo>
                  <a:lnTo>
                    <a:pt x="45844" y="370229"/>
                  </a:lnTo>
                  <a:lnTo>
                    <a:pt x="43920" y="371034"/>
                  </a:lnTo>
                  <a:lnTo>
                    <a:pt x="41468" y="368061"/>
                  </a:lnTo>
                  <a:lnTo>
                    <a:pt x="25757" y="317087"/>
                  </a:lnTo>
                  <a:lnTo>
                    <a:pt x="11942" y="257684"/>
                  </a:lnTo>
                  <a:lnTo>
                    <a:pt x="7041" y="206911"/>
                  </a:lnTo>
                  <a:lnTo>
                    <a:pt x="0" y="154822"/>
                  </a:lnTo>
                  <a:lnTo>
                    <a:pt x="3951" y="92054"/>
                  </a:lnTo>
                  <a:lnTo>
                    <a:pt x="19117" y="30783"/>
                  </a:lnTo>
                  <a:lnTo>
                    <a:pt x="24932" y="18395"/>
                  </a:lnTo>
                  <a:lnTo>
                    <a:pt x="33489" y="10136"/>
                  </a:lnTo>
                  <a:lnTo>
                    <a:pt x="55474" y="959"/>
                  </a:lnTo>
                  <a:lnTo>
                    <a:pt x="77724" y="0"/>
                  </a:lnTo>
                  <a:lnTo>
                    <a:pt x="98141" y="4643"/>
                  </a:lnTo>
                  <a:lnTo>
                    <a:pt x="115014" y="14506"/>
                  </a:lnTo>
                  <a:lnTo>
                    <a:pt x="127193" y="32927"/>
                  </a:lnTo>
                  <a:lnTo>
                    <a:pt x="132078" y="44391"/>
                  </a:lnTo>
                  <a:lnTo>
                    <a:pt x="134386" y="69606"/>
                  </a:lnTo>
                  <a:lnTo>
                    <a:pt x="130343" y="94071"/>
                  </a:lnTo>
                  <a:lnTo>
                    <a:pt x="114913" y="120998"/>
                  </a:lnTo>
                  <a:lnTo>
                    <a:pt x="102191" y="136409"/>
                  </a:lnTo>
                  <a:lnTo>
                    <a:pt x="79379" y="144818"/>
                  </a:lnTo>
                  <a:lnTo>
                    <a:pt x="26035" y="1515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62049" y="221098"/>
              <a:ext cx="17765" cy="400084"/>
            </a:xfrm>
            <a:custGeom>
              <a:avLst/>
              <a:gdLst/>
              <a:ahLst/>
              <a:cxnLst/>
              <a:rect l="0" t="0" r="0" b="0"/>
              <a:pathLst>
                <a:path w="17765" h="400084">
                  <a:moveTo>
                    <a:pt x="7236" y="0"/>
                  </a:moveTo>
                  <a:lnTo>
                    <a:pt x="0" y="28726"/>
                  </a:lnTo>
                  <a:lnTo>
                    <a:pt x="477" y="88992"/>
                  </a:lnTo>
                  <a:lnTo>
                    <a:pt x="5900" y="141321"/>
                  </a:lnTo>
                  <a:lnTo>
                    <a:pt x="6840" y="193951"/>
                  </a:lnTo>
                  <a:lnTo>
                    <a:pt x="14393" y="251741"/>
                  </a:lnTo>
                  <a:lnTo>
                    <a:pt x="17098" y="313936"/>
                  </a:lnTo>
                  <a:lnTo>
                    <a:pt x="17632" y="371628"/>
                  </a:lnTo>
                  <a:lnTo>
                    <a:pt x="17764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53471" y="389554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5638" y="17958"/>
                  </a:lnTo>
                  <a:lnTo>
                    <a:pt x="72422" y="37471"/>
                  </a:lnTo>
                  <a:lnTo>
                    <a:pt x="26350" y="4119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47357" y="427750"/>
              <a:ext cx="163394" cy="185088"/>
            </a:xfrm>
            <a:custGeom>
              <a:avLst/>
              <a:gdLst/>
              <a:ahLst/>
              <a:cxnLst/>
              <a:rect l="0" t="0" r="0" b="0"/>
              <a:pathLst>
                <a:path w="163394" h="185088">
                  <a:moveTo>
                    <a:pt x="6156" y="67089"/>
                  </a:moveTo>
                  <a:lnTo>
                    <a:pt x="60031" y="85047"/>
                  </a:lnTo>
                  <a:lnTo>
                    <a:pt x="107395" y="95636"/>
                  </a:lnTo>
                  <a:lnTo>
                    <a:pt x="135378" y="94984"/>
                  </a:lnTo>
                  <a:lnTo>
                    <a:pt x="155615" y="86896"/>
                  </a:lnTo>
                  <a:lnTo>
                    <a:pt x="160777" y="79124"/>
                  </a:lnTo>
                  <a:lnTo>
                    <a:pt x="163393" y="58010"/>
                  </a:lnTo>
                  <a:lnTo>
                    <a:pt x="157538" y="39267"/>
                  </a:lnTo>
                  <a:lnTo>
                    <a:pt x="152700" y="30994"/>
                  </a:lnTo>
                  <a:lnTo>
                    <a:pt x="137967" y="18681"/>
                  </a:lnTo>
                  <a:lnTo>
                    <a:pt x="94324" y="1245"/>
                  </a:lnTo>
                  <a:lnTo>
                    <a:pt x="71078" y="0"/>
                  </a:lnTo>
                  <a:lnTo>
                    <a:pt x="50218" y="4516"/>
                  </a:lnTo>
                  <a:lnTo>
                    <a:pt x="33148" y="14322"/>
                  </a:lnTo>
                  <a:lnTo>
                    <a:pt x="10384" y="44175"/>
                  </a:lnTo>
                  <a:lnTo>
                    <a:pt x="0" y="82657"/>
                  </a:lnTo>
                  <a:lnTo>
                    <a:pt x="2512" y="123694"/>
                  </a:lnTo>
                  <a:lnTo>
                    <a:pt x="16254" y="159900"/>
                  </a:lnTo>
                  <a:lnTo>
                    <a:pt x="31701" y="175799"/>
                  </a:lnTo>
                  <a:lnTo>
                    <a:pt x="40733" y="181676"/>
                  </a:lnTo>
                  <a:lnTo>
                    <a:pt x="63248" y="185087"/>
                  </a:lnTo>
                  <a:lnTo>
                    <a:pt x="95991" y="180430"/>
                  </a:lnTo>
                  <a:lnTo>
                    <a:pt x="121969" y="1723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43026" y="431668"/>
              <a:ext cx="105286" cy="206867"/>
            </a:xfrm>
            <a:custGeom>
              <a:avLst/>
              <a:gdLst/>
              <a:ahLst/>
              <a:cxnLst/>
              <a:rect l="0" t="0" r="0" b="0"/>
              <a:pathLst>
                <a:path w="105286" h="206867">
                  <a:moveTo>
                    <a:pt x="0" y="94756"/>
                  </a:moveTo>
                  <a:lnTo>
                    <a:pt x="17958" y="158184"/>
                  </a:lnTo>
                  <a:lnTo>
                    <a:pt x="29368" y="188419"/>
                  </a:lnTo>
                  <a:lnTo>
                    <a:pt x="40739" y="205014"/>
                  </a:lnTo>
                  <a:lnTo>
                    <a:pt x="43537" y="206866"/>
                  </a:lnTo>
                  <a:lnTo>
                    <a:pt x="44233" y="204591"/>
                  </a:lnTo>
                  <a:lnTo>
                    <a:pt x="43526" y="199565"/>
                  </a:lnTo>
                  <a:lnTo>
                    <a:pt x="14686" y="136226"/>
                  </a:lnTo>
                  <a:lnTo>
                    <a:pt x="7307" y="115527"/>
                  </a:lnTo>
                  <a:lnTo>
                    <a:pt x="7754" y="78554"/>
                  </a:lnTo>
                  <a:lnTo>
                    <a:pt x="15296" y="43552"/>
                  </a:lnTo>
                  <a:lnTo>
                    <a:pt x="27855" y="24816"/>
                  </a:lnTo>
                  <a:lnTo>
                    <a:pt x="36118" y="16544"/>
                  </a:lnTo>
                  <a:lnTo>
                    <a:pt x="57777" y="735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79033" y="284269"/>
              <a:ext cx="253590" cy="414528"/>
            </a:xfrm>
            <a:custGeom>
              <a:avLst/>
              <a:gdLst/>
              <a:ahLst/>
              <a:cxnLst/>
              <a:rect l="0" t="0" r="0" b="0"/>
              <a:pathLst>
                <a:path w="253590" h="414528">
                  <a:moveTo>
                    <a:pt x="116718" y="0"/>
                  </a:moveTo>
                  <a:lnTo>
                    <a:pt x="101077" y="17981"/>
                  </a:lnTo>
                  <a:lnTo>
                    <a:pt x="78281" y="74354"/>
                  </a:lnTo>
                  <a:lnTo>
                    <a:pt x="60589" y="126428"/>
                  </a:lnTo>
                  <a:lnTo>
                    <a:pt x="57072" y="129909"/>
                  </a:lnTo>
                  <a:lnTo>
                    <a:pt x="53557" y="128720"/>
                  </a:lnTo>
                  <a:lnTo>
                    <a:pt x="50045" y="124418"/>
                  </a:lnTo>
                  <a:lnTo>
                    <a:pt x="49261" y="107159"/>
                  </a:lnTo>
                  <a:lnTo>
                    <a:pt x="58290" y="63541"/>
                  </a:lnTo>
                  <a:lnTo>
                    <a:pt x="73540" y="31695"/>
                  </a:lnTo>
                  <a:lnTo>
                    <a:pt x="89339" y="16816"/>
                  </a:lnTo>
                  <a:lnTo>
                    <a:pt x="98466" y="11211"/>
                  </a:lnTo>
                  <a:lnTo>
                    <a:pt x="117964" y="8102"/>
                  </a:lnTo>
                  <a:lnTo>
                    <a:pt x="128077" y="8911"/>
                  </a:lnTo>
                  <a:lnTo>
                    <a:pt x="135989" y="12960"/>
                  </a:lnTo>
                  <a:lnTo>
                    <a:pt x="166772" y="54349"/>
                  </a:lnTo>
                  <a:lnTo>
                    <a:pt x="181592" y="84734"/>
                  </a:lnTo>
                  <a:lnTo>
                    <a:pt x="188675" y="134847"/>
                  </a:lnTo>
                  <a:lnTo>
                    <a:pt x="190073" y="189807"/>
                  </a:lnTo>
                  <a:lnTo>
                    <a:pt x="184761" y="245723"/>
                  </a:lnTo>
                  <a:lnTo>
                    <a:pt x="169078" y="307529"/>
                  </a:lnTo>
                  <a:lnTo>
                    <a:pt x="150606" y="366231"/>
                  </a:lnTo>
                  <a:lnTo>
                    <a:pt x="139188" y="383478"/>
                  </a:lnTo>
                  <a:lnTo>
                    <a:pt x="123196" y="395822"/>
                  </a:lnTo>
                  <a:lnTo>
                    <a:pt x="84332" y="413279"/>
                  </a:lnTo>
                  <a:lnTo>
                    <a:pt x="63720" y="414527"/>
                  </a:lnTo>
                  <a:lnTo>
                    <a:pt x="44031" y="410012"/>
                  </a:lnTo>
                  <a:lnTo>
                    <a:pt x="27481" y="400206"/>
                  </a:lnTo>
                  <a:lnTo>
                    <a:pt x="5010" y="370354"/>
                  </a:lnTo>
                  <a:lnTo>
                    <a:pt x="0" y="348265"/>
                  </a:lnTo>
                  <a:lnTo>
                    <a:pt x="302" y="337462"/>
                  </a:lnTo>
                  <a:lnTo>
                    <a:pt x="6876" y="319219"/>
                  </a:lnTo>
                  <a:lnTo>
                    <a:pt x="11904" y="311078"/>
                  </a:lnTo>
                  <a:lnTo>
                    <a:pt x="18766" y="306821"/>
                  </a:lnTo>
                  <a:lnTo>
                    <a:pt x="35749" y="305211"/>
                  </a:lnTo>
                  <a:lnTo>
                    <a:pt x="93895" y="316764"/>
                  </a:lnTo>
                  <a:lnTo>
                    <a:pt x="148072" y="340758"/>
                  </a:lnTo>
                  <a:lnTo>
                    <a:pt x="211455" y="370775"/>
                  </a:lnTo>
                  <a:lnTo>
                    <a:pt x="253589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64290" y="284269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10528" y="0"/>
                  </a:moveTo>
                  <a:lnTo>
                    <a:pt x="4463" y="40857"/>
                  </a:lnTo>
                  <a:lnTo>
                    <a:pt x="8984" y="98321"/>
                  </a:lnTo>
                  <a:lnTo>
                    <a:pt x="10071" y="151575"/>
                  </a:lnTo>
                  <a:lnTo>
                    <a:pt x="10393" y="208688"/>
                  </a:lnTo>
                  <a:lnTo>
                    <a:pt x="10488" y="259535"/>
                  </a:lnTo>
                  <a:lnTo>
                    <a:pt x="4931" y="313049"/>
                  </a:lnTo>
                  <a:lnTo>
                    <a:pt x="649" y="370222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80021" y="257623"/>
              <a:ext cx="442197" cy="68761"/>
            </a:xfrm>
            <a:custGeom>
              <a:avLst/>
              <a:gdLst/>
              <a:ahLst/>
              <a:cxnLst/>
              <a:rect l="0" t="0" r="0" b="0"/>
              <a:pathLst>
                <a:path w="442197" h="68761">
                  <a:moveTo>
                    <a:pt x="442196" y="5589"/>
                  </a:moveTo>
                  <a:lnTo>
                    <a:pt x="425429" y="0"/>
                  </a:lnTo>
                  <a:lnTo>
                    <a:pt x="372680" y="4442"/>
                  </a:lnTo>
                  <a:lnTo>
                    <a:pt x="312868" y="13464"/>
                  </a:lnTo>
                  <a:lnTo>
                    <a:pt x="262327" y="18451"/>
                  </a:lnTo>
                  <a:lnTo>
                    <a:pt x="213427" y="27337"/>
                  </a:lnTo>
                  <a:lnTo>
                    <a:pt x="166182" y="37379"/>
                  </a:lnTo>
                  <a:lnTo>
                    <a:pt x="103406" y="45664"/>
                  </a:lnTo>
                  <a:lnTo>
                    <a:pt x="47115" y="55706"/>
                  </a:lnTo>
                  <a:lnTo>
                    <a:pt x="0" y="687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63614" y="450228"/>
              <a:ext cx="158604" cy="174829"/>
            </a:xfrm>
            <a:custGeom>
              <a:avLst/>
              <a:gdLst/>
              <a:ahLst/>
              <a:cxnLst/>
              <a:rect l="0" t="0" r="0" b="0"/>
              <a:pathLst>
                <a:path w="158604" h="174829">
                  <a:moveTo>
                    <a:pt x="32261" y="65668"/>
                  </a:moveTo>
                  <a:lnTo>
                    <a:pt x="69739" y="74001"/>
                  </a:lnTo>
                  <a:lnTo>
                    <a:pt x="121162" y="75763"/>
                  </a:lnTo>
                  <a:lnTo>
                    <a:pt x="130133" y="71228"/>
                  </a:lnTo>
                  <a:lnTo>
                    <a:pt x="136113" y="63525"/>
                  </a:lnTo>
                  <a:lnTo>
                    <a:pt x="140100" y="53711"/>
                  </a:lnTo>
                  <a:lnTo>
                    <a:pt x="139249" y="43659"/>
                  </a:lnTo>
                  <a:lnTo>
                    <a:pt x="128944" y="23131"/>
                  </a:lnTo>
                  <a:lnTo>
                    <a:pt x="109546" y="8548"/>
                  </a:lnTo>
                  <a:lnTo>
                    <a:pt x="97823" y="3021"/>
                  </a:lnTo>
                  <a:lnTo>
                    <a:pt x="72318" y="0"/>
                  </a:lnTo>
                  <a:lnTo>
                    <a:pt x="47724" y="3727"/>
                  </a:lnTo>
                  <a:lnTo>
                    <a:pt x="28995" y="13182"/>
                  </a:lnTo>
                  <a:lnTo>
                    <a:pt x="5297" y="42838"/>
                  </a:lnTo>
                  <a:lnTo>
                    <a:pt x="0" y="64880"/>
                  </a:lnTo>
                  <a:lnTo>
                    <a:pt x="6131" y="113215"/>
                  </a:lnTo>
                  <a:lnTo>
                    <a:pt x="20879" y="142797"/>
                  </a:lnTo>
                  <a:lnTo>
                    <a:pt x="36561" y="155710"/>
                  </a:lnTo>
                  <a:lnTo>
                    <a:pt x="75224" y="173531"/>
                  </a:lnTo>
                  <a:lnTo>
                    <a:pt x="95809" y="174828"/>
                  </a:lnTo>
                  <a:lnTo>
                    <a:pt x="158603" y="170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672415" y="425602"/>
              <a:ext cx="159049" cy="224031"/>
            </a:xfrm>
            <a:custGeom>
              <a:avLst/>
              <a:gdLst/>
              <a:ahLst/>
              <a:cxnLst/>
              <a:rect l="0" t="0" r="0" b="0"/>
              <a:pathLst>
                <a:path w="159049" h="224031">
                  <a:moveTo>
                    <a:pt x="139315" y="6066"/>
                  </a:moveTo>
                  <a:lnTo>
                    <a:pt x="96623" y="2946"/>
                  </a:lnTo>
                  <a:lnTo>
                    <a:pt x="75888" y="0"/>
                  </a:lnTo>
                  <a:lnTo>
                    <a:pt x="54973" y="2590"/>
                  </a:lnTo>
                  <a:lnTo>
                    <a:pt x="23468" y="16214"/>
                  </a:lnTo>
                  <a:lnTo>
                    <a:pt x="8669" y="31633"/>
                  </a:lnTo>
                  <a:lnTo>
                    <a:pt x="3085" y="40658"/>
                  </a:lnTo>
                  <a:lnTo>
                    <a:pt x="0" y="60045"/>
                  </a:lnTo>
                  <a:lnTo>
                    <a:pt x="815" y="70128"/>
                  </a:lnTo>
                  <a:lnTo>
                    <a:pt x="4867" y="78020"/>
                  </a:lnTo>
                  <a:lnTo>
                    <a:pt x="18729" y="89908"/>
                  </a:lnTo>
                  <a:lnTo>
                    <a:pt x="74707" y="102505"/>
                  </a:lnTo>
                  <a:lnTo>
                    <a:pt x="107304" y="114969"/>
                  </a:lnTo>
                  <a:lnTo>
                    <a:pt x="149760" y="140142"/>
                  </a:lnTo>
                  <a:lnTo>
                    <a:pt x="155637" y="149262"/>
                  </a:lnTo>
                  <a:lnTo>
                    <a:pt x="159048" y="171874"/>
                  </a:lnTo>
                  <a:lnTo>
                    <a:pt x="153544" y="191283"/>
                  </a:lnTo>
                  <a:lnTo>
                    <a:pt x="148801" y="199734"/>
                  </a:lnTo>
                  <a:lnTo>
                    <a:pt x="134172" y="212243"/>
                  </a:lnTo>
                  <a:lnTo>
                    <a:pt x="114803" y="220533"/>
                  </a:lnTo>
                  <a:lnTo>
                    <a:pt x="78760" y="224030"/>
                  </a:lnTo>
                  <a:lnTo>
                    <a:pt x="37667" y="215323"/>
                  </a:lnTo>
                  <a:lnTo>
                    <a:pt x="12974" y="2061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38265" y="284269"/>
              <a:ext cx="10337" cy="410612"/>
            </a:xfrm>
            <a:custGeom>
              <a:avLst/>
              <a:gdLst/>
              <a:ahLst/>
              <a:cxnLst/>
              <a:rect l="0" t="0" r="0" b="0"/>
              <a:pathLst>
                <a:path w="10337" h="410612">
                  <a:moveTo>
                    <a:pt x="10336" y="0"/>
                  </a:moveTo>
                  <a:lnTo>
                    <a:pt x="3100" y="27556"/>
                  </a:lnTo>
                  <a:lnTo>
                    <a:pt x="458" y="90018"/>
                  </a:lnTo>
                  <a:lnTo>
                    <a:pt x="0" y="149114"/>
                  </a:lnTo>
                  <a:lnTo>
                    <a:pt x="2983" y="207959"/>
                  </a:lnTo>
                  <a:lnTo>
                    <a:pt x="8158" y="262439"/>
                  </a:lnTo>
                  <a:lnTo>
                    <a:pt x="9690" y="315626"/>
                  </a:lnTo>
                  <a:lnTo>
                    <a:pt x="10144" y="365310"/>
                  </a:lnTo>
                  <a:lnTo>
                    <a:pt x="10336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01202" y="442196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87014" y="14655"/>
                  </a:lnTo>
                  <a:lnTo>
                    <a:pt x="130051" y="19793"/>
                  </a:lnTo>
                  <a:lnTo>
                    <a:pt x="73739" y="20808"/>
                  </a:lnTo>
                  <a:lnTo>
                    <a:pt x="34717" y="2098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43440" y="294797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20" y="153212"/>
                  </a:lnTo>
                  <a:lnTo>
                    <a:pt x="8334" y="204884"/>
                  </a:lnTo>
                  <a:lnTo>
                    <a:pt x="12998" y="255289"/>
                  </a:lnTo>
                  <a:lnTo>
                    <a:pt x="19465" y="314940"/>
                  </a:lnTo>
                  <a:lnTo>
                    <a:pt x="27978" y="374643"/>
                  </a:lnTo>
                  <a:lnTo>
                    <a:pt x="33993" y="422138"/>
                  </a:lnTo>
                  <a:lnTo>
                    <a:pt x="42114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96042" y="270184"/>
              <a:ext cx="357969" cy="466811"/>
            </a:xfrm>
            <a:custGeom>
              <a:avLst/>
              <a:gdLst/>
              <a:ahLst/>
              <a:cxnLst/>
              <a:rect l="0" t="0" r="0" b="0"/>
              <a:pathLst>
                <a:path w="357969" h="466811">
                  <a:moveTo>
                    <a:pt x="0" y="140427"/>
                  </a:moveTo>
                  <a:lnTo>
                    <a:pt x="9575" y="109145"/>
                  </a:lnTo>
                  <a:lnTo>
                    <a:pt x="52997" y="56422"/>
                  </a:lnTo>
                  <a:lnTo>
                    <a:pt x="68007" y="43430"/>
                  </a:lnTo>
                  <a:lnTo>
                    <a:pt x="120700" y="10778"/>
                  </a:lnTo>
                  <a:lnTo>
                    <a:pt x="144111" y="1697"/>
                  </a:lnTo>
                  <a:lnTo>
                    <a:pt x="166994" y="0"/>
                  </a:lnTo>
                  <a:lnTo>
                    <a:pt x="190033" y="4316"/>
                  </a:lnTo>
                  <a:lnTo>
                    <a:pt x="215870" y="14032"/>
                  </a:lnTo>
                  <a:lnTo>
                    <a:pt x="236712" y="29269"/>
                  </a:lnTo>
                  <a:lnTo>
                    <a:pt x="252604" y="47740"/>
                  </a:lnTo>
                  <a:lnTo>
                    <a:pt x="263566" y="67647"/>
                  </a:lnTo>
                  <a:lnTo>
                    <a:pt x="270726" y="104175"/>
                  </a:lnTo>
                  <a:lnTo>
                    <a:pt x="264740" y="150034"/>
                  </a:lnTo>
                  <a:lnTo>
                    <a:pt x="254435" y="181098"/>
                  </a:lnTo>
                  <a:lnTo>
                    <a:pt x="223915" y="220493"/>
                  </a:lnTo>
                  <a:lnTo>
                    <a:pt x="197755" y="236420"/>
                  </a:lnTo>
                  <a:lnTo>
                    <a:pt x="193838" y="243027"/>
                  </a:lnTo>
                  <a:lnTo>
                    <a:pt x="193566" y="250941"/>
                  </a:lnTo>
                  <a:lnTo>
                    <a:pt x="214830" y="306279"/>
                  </a:lnTo>
                  <a:lnTo>
                    <a:pt x="234201" y="347363"/>
                  </a:lnTo>
                  <a:lnTo>
                    <a:pt x="273966" y="404245"/>
                  </a:lnTo>
                  <a:lnTo>
                    <a:pt x="301862" y="440284"/>
                  </a:lnTo>
                  <a:lnTo>
                    <a:pt x="328476" y="457131"/>
                  </a:lnTo>
                  <a:lnTo>
                    <a:pt x="357968" y="4668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598127" y="520160"/>
              <a:ext cx="161169" cy="171551"/>
            </a:xfrm>
            <a:custGeom>
              <a:avLst/>
              <a:gdLst/>
              <a:ahLst/>
              <a:cxnLst/>
              <a:rect l="0" t="0" r="0" b="0"/>
              <a:pathLst>
                <a:path w="161169" h="171551">
                  <a:moveTo>
                    <a:pt x="45355" y="90492"/>
                  </a:moveTo>
                  <a:lnTo>
                    <a:pt x="62123" y="96082"/>
                  </a:lnTo>
                  <a:lnTo>
                    <a:pt x="79713" y="95706"/>
                  </a:lnTo>
                  <a:lnTo>
                    <a:pt x="98060" y="90470"/>
                  </a:lnTo>
                  <a:lnTo>
                    <a:pt x="114013" y="80344"/>
                  </a:lnTo>
                  <a:lnTo>
                    <a:pt x="125782" y="64925"/>
                  </a:lnTo>
                  <a:lnTo>
                    <a:pt x="130559" y="55900"/>
                  </a:lnTo>
                  <a:lnTo>
                    <a:pt x="131403" y="47544"/>
                  </a:lnTo>
                  <a:lnTo>
                    <a:pt x="126102" y="32020"/>
                  </a:lnTo>
                  <a:lnTo>
                    <a:pt x="104375" y="10126"/>
                  </a:lnTo>
                  <a:lnTo>
                    <a:pt x="82504" y="2132"/>
                  </a:lnTo>
                  <a:lnTo>
                    <a:pt x="70121" y="0"/>
                  </a:lnTo>
                  <a:lnTo>
                    <a:pt x="50123" y="3870"/>
                  </a:lnTo>
                  <a:lnTo>
                    <a:pt x="25711" y="19203"/>
                  </a:lnTo>
                  <a:lnTo>
                    <a:pt x="12057" y="33072"/>
                  </a:lnTo>
                  <a:lnTo>
                    <a:pt x="2091" y="50934"/>
                  </a:lnTo>
                  <a:lnTo>
                    <a:pt x="0" y="70571"/>
                  </a:lnTo>
                  <a:lnTo>
                    <a:pt x="4140" y="92167"/>
                  </a:lnTo>
                  <a:lnTo>
                    <a:pt x="19625" y="128293"/>
                  </a:lnTo>
                  <a:lnTo>
                    <a:pt x="32359" y="146677"/>
                  </a:lnTo>
                  <a:lnTo>
                    <a:pt x="48937" y="159527"/>
                  </a:lnTo>
                  <a:lnTo>
                    <a:pt x="69174" y="167968"/>
                  </a:lnTo>
                  <a:lnTo>
                    <a:pt x="105704" y="171550"/>
                  </a:lnTo>
                  <a:lnTo>
                    <a:pt x="161168" y="1641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801409" y="526424"/>
              <a:ext cx="126343" cy="176635"/>
            </a:xfrm>
            <a:custGeom>
              <a:avLst/>
              <a:gdLst/>
              <a:ahLst/>
              <a:cxnLst/>
              <a:rect l="0" t="0" r="0" b="0"/>
              <a:pathLst>
                <a:path w="126343" h="176635">
                  <a:moveTo>
                    <a:pt x="0" y="0"/>
                  </a:moveTo>
                  <a:lnTo>
                    <a:pt x="0" y="22357"/>
                  </a:lnTo>
                  <a:lnTo>
                    <a:pt x="19787" y="76991"/>
                  </a:lnTo>
                  <a:lnTo>
                    <a:pt x="28681" y="100899"/>
                  </a:lnTo>
                  <a:lnTo>
                    <a:pt x="59806" y="157451"/>
                  </a:lnTo>
                  <a:lnTo>
                    <a:pt x="71814" y="173704"/>
                  </a:lnTo>
                  <a:lnTo>
                    <a:pt x="78292" y="176634"/>
                  </a:lnTo>
                  <a:lnTo>
                    <a:pt x="84950" y="176248"/>
                  </a:lnTo>
                  <a:lnTo>
                    <a:pt x="91728" y="173651"/>
                  </a:lnTo>
                  <a:lnTo>
                    <a:pt x="102379" y="161406"/>
                  </a:lnTo>
                  <a:lnTo>
                    <a:pt x="106857" y="153228"/>
                  </a:lnTo>
                  <a:lnTo>
                    <a:pt x="117753" y="91119"/>
                  </a:lnTo>
                  <a:lnTo>
                    <a:pt x="126342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01450" y="536953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48931"/>
                  </a:lnTo>
                  <a:lnTo>
                    <a:pt x="5590" y="108061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969865" y="44219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038073" y="502335"/>
              <a:ext cx="131835" cy="203075"/>
            </a:xfrm>
            <a:custGeom>
              <a:avLst/>
              <a:gdLst/>
              <a:ahLst/>
              <a:cxnLst/>
              <a:rect l="0" t="0" r="0" b="0"/>
              <a:pathLst>
                <a:path w="131835" h="203075">
                  <a:moveTo>
                    <a:pt x="26549" y="76732"/>
                  </a:moveTo>
                  <a:lnTo>
                    <a:pt x="64026" y="85065"/>
                  </a:lnTo>
                  <a:lnTo>
                    <a:pt x="87659" y="83945"/>
                  </a:lnTo>
                  <a:lnTo>
                    <a:pt x="109861" y="75648"/>
                  </a:lnTo>
                  <a:lnTo>
                    <a:pt x="116015" y="67821"/>
                  </a:lnTo>
                  <a:lnTo>
                    <a:pt x="119734" y="46645"/>
                  </a:lnTo>
                  <a:lnTo>
                    <a:pt x="114367" y="27875"/>
                  </a:lnTo>
                  <a:lnTo>
                    <a:pt x="109662" y="19594"/>
                  </a:lnTo>
                  <a:lnTo>
                    <a:pt x="95073" y="7274"/>
                  </a:lnTo>
                  <a:lnTo>
                    <a:pt x="86270" y="2350"/>
                  </a:lnTo>
                  <a:lnTo>
                    <a:pt x="67129" y="0"/>
                  </a:lnTo>
                  <a:lnTo>
                    <a:pt x="48094" y="4024"/>
                  </a:lnTo>
                  <a:lnTo>
                    <a:pt x="31834" y="13612"/>
                  </a:lnTo>
                  <a:lnTo>
                    <a:pt x="9527" y="37753"/>
                  </a:lnTo>
                  <a:lnTo>
                    <a:pt x="1436" y="63307"/>
                  </a:lnTo>
                  <a:lnTo>
                    <a:pt x="0" y="104340"/>
                  </a:lnTo>
                  <a:lnTo>
                    <a:pt x="5391" y="127607"/>
                  </a:lnTo>
                  <a:lnTo>
                    <a:pt x="21580" y="159266"/>
                  </a:lnTo>
                  <a:lnTo>
                    <a:pt x="34479" y="176195"/>
                  </a:lnTo>
                  <a:lnTo>
                    <a:pt x="60484" y="193290"/>
                  </a:lnTo>
                  <a:lnTo>
                    <a:pt x="113180" y="201785"/>
                  </a:lnTo>
                  <a:lnTo>
                    <a:pt x="131834" y="2030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216483" y="536953"/>
              <a:ext cx="273174" cy="181193"/>
            </a:xfrm>
            <a:custGeom>
              <a:avLst/>
              <a:gdLst/>
              <a:ahLst/>
              <a:cxnLst/>
              <a:rect l="0" t="0" r="0" b="0"/>
              <a:pathLst>
                <a:path w="273174" h="181193">
                  <a:moveTo>
                    <a:pt x="6066" y="10528"/>
                  </a:moveTo>
                  <a:lnTo>
                    <a:pt x="0" y="46490"/>
                  </a:lnTo>
                  <a:lnTo>
                    <a:pt x="6089" y="95663"/>
                  </a:lnTo>
                  <a:lnTo>
                    <a:pt x="35069" y="156660"/>
                  </a:lnTo>
                  <a:lnTo>
                    <a:pt x="44118" y="162932"/>
                  </a:lnTo>
                  <a:lnTo>
                    <a:pt x="66652" y="166781"/>
                  </a:lnTo>
                  <a:lnTo>
                    <a:pt x="76872" y="163830"/>
                  </a:lnTo>
                  <a:lnTo>
                    <a:pt x="94467" y="151192"/>
                  </a:lnTo>
                  <a:lnTo>
                    <a:pt x="117527" y="124346"/>
                  </a:lnTo>
                  <a:lnTo>
                    <a:pt x="124827" y="121502"/>
                  </a:lnTo>
                  <a:lnTo>
                    <a:pt x="132033" y="123115"/>
                  </a:lnTo>
                  <a:lnTo>
                    <a:pt x="189716" y="171080"/>
                  </a:lnTo>
                  <a:lnTo>
                    <a:pt x="208181" y="180541"/>
                  </a:lnTo>
                  <a:lnTo>
                    <a:pt x="218019" y="181192"/>
                  </a:lnTo>
                  <a:lnTo>
                    <a:pt x="238307" y="175676"/>
                  </a:lnTo>
                  <a:lnTo>
                    <a:pt x="252784" y="162306"/>
                  </a:lnTo>
                  <a:lnTo>
                    <a:pt x="267511" y="131929"/>
                  </a:lnTo>
                  <a:lnTo>
                    <a:pt x="273173" y="106598"/>
                  </a:lnTo>
                  <a:lnTo>
                    <a:pt x="267274" y="52209"/>
                  </a:lnTo>
                  <a:lnTo>
                    <a:pt x="2587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Freeform 35"/>
          <p:cNvSpPr/>
          <p:nvPr/>
        </p:nvSpPr>
        <p:spPr>
          <a:xfrm>
            <a:off x="1273948" y="707700"/>
            <a:ext cx="6096001" cy="111910"/>
          </a:xfrm>
          <a:custGeom>
            <a:avLst/>
            <a:gdLst/>
            <a:ahLst/>
            <a:cxnLst/>
            <a:rect l="0" t="0" r="0" b="0"/>
            <a:pathLst>
              <a:path w="6096001" h="111910">
                <a:moveTo>
                  <a:pt x="6096000" y="60880"/>
                </a:moveTo>
                <a:lnTo>
                  <a:pt x="6079232" y="66469"/>
                </a:lnTo>
                <a:lnTo>
                  <a:pt x="6067881" y="78572"/>
                </a:lnTo>
                <a:lnTo>
                  <a:pt x="6056596" y="94479"/>
                </a:lnTo>
                <a:lnTo>
                  <a:pt x="6039883" y="109348"/>
                </a:lnTo>
                <a:lnTo>
                  <a:pt x="6029343" y="111909"/>
                </a:lnTo>
                <a:lnTo>
                  <a:pt x="6005154" y="108516"/>
                </a:lnTo>
                <a:lnTo>
                  <a:pt x="5949116" y="80815"/>
                </a:lnTo>
                <a:lnTo>
                  <a:pt x="5906588" y="59229"/>
                </a:lnTo>
                <a:lnTo>
                  <a:pt x="5863753" y="58571"/>
                </a:lnTo>
                <a:lnTo>
                  <a:pt x="5840311" y="66093"/>
                </a:lnTo>
                <a:lnTo>
                  <a:pt x="5778506" y="104729"/>
                </a:lnTo>
                <a:lnTo>
                  <a:pt x="5742484" y="110917"/>
                </a:lnTo>
                <a:lnTo>
                  <a:pt x="5702176" y="101572"/>
                </a:lnTo>
                <a:lnTo>
                  <a:pt x="5644099" y="70759"/>
                </a:lnTo>
                <a:lnTo>
                  <a:pt x="5608814" y="53278"/>
                </a:lnTo>
                <a:lnTo>
                  <a:pt x="5568724" y="43810"/>
                </a:lnTo>
                <a:lnTo>
                  <a:pt x="5530328" y="44124"/>
                </a:lnTo>
                <a:lnTo>
                  <a:pt x="5474026" y="59107"/>
                </a:lnTo>
                <a:lnTo>
                  <a:pt x="5413160" y="84057"/>
                </a:lnTo>
                <a:lnTo>
                  <a:pt x="5369331" y="89974"/>
                </a:lnTo>
                <a:lnTo>
                  <a:pt x="5330479" y="86138"/>
                </a:lnTo>
                <a:lnTo>
                  <a:pt x="5277505" y="65956"/>
                </a:lnTo>
                <a:lnTo>
                  <a:pt x="5225099" y="42559"/>
                </a:lnTo>
                <a:lnTo>
                  <a:pt x="5175017" y="26325"/>
                </a:lnTo>
                <a:lnTo>
                  <a:pt x="5150891" y="25245"/>
                </a:lnTo>
                <a:lnTo>
                  <a:pt x="5128470" y="29834"/>
                </a:lnTo>
                <a:lnTo>
                  <a:pt x="5074880" y="58366"/>
                </a:lnTo>
                <a:lnTo>
                  <a:pt x="5013779" y="89477"/>
                </a:lnTo>
                <a:lnTo>
                  <a:pt x="4989152" y="96986"/>
                </a:lnTo>
                <a:lnTo>
                  <a:pt x="4928802" y="101807"/>
                </a:lnTo>
                <a:lnTo>
                  <a:pt x="4871474" y="97170"/>
                </a:lnTo>
                <a:lnTo>
                  <a:pt x="4809366" y="81632"/>
                </a:lnTo>
                <a:lnTo>
                  <a:pt x="4748285" y="64349"/>
                </a:lnTo>
                <a:lnTo>
                  <a:pt x="4695003" y="53463"/>
                </a:lnTo>
                <a:lnTo>
                  <a:pt x="4653387" y="54393"/>
                </a:lnTo>
                <a:lnTo>
                  <a:pt x="4597402" y="65188"/>
                </a:lnTo>
                <a:lnTo>
                  <a:pt x="4542453" y="85821"/>
                </a:lnTo>
                <a:lnTo>
                  <a:pt x="4480166" y="106090"/>
                </a:lnTo>
                <a:lnTo>
                  <a:pt x="4426359" y="110884"/>
                </a:lnTo>
                <a:lnTo>
                  <a:pt x="4364315" y="98675"/>
                </a:lnTo>
                <a:lnTo>
                  <a:pt x="4306882" y="81830"/>
                </a:lnTo>
                <a:lnTo>
                  <a:pt x="4253006" y="62289"/>
                </a:lnTo>
                <a:lnTo>
                  <a:pt x="4200510" y="45474"/>
                </a:lnTo>
                <a:lnTo>
                  <a:pt x="4153061" y="42667"/>
                </a:lnTo>
                <a:lnTo>
                  <a:pt x="4103126" y="48724"/>
                </a:lnTo>
                <a:lnTo>
                  <a:pt x="4043739" y="64371"/>
                </a:lnTo>
                <a:lnTo>
                  <a:pt x="3986948" y="84056"/>
                </a:lnTo>
                <a:lnTo>
                  <a:pt x="3930670" y="90804"/>
                </a:lnTo>
                <a:lnTo>
                  <a:pt x="3871373" y="89018"/>
                </a:lnTo>
                <a:lnTo>
                  <a:pt x="3820922" y="80915"/>
                </a:lnTo>
                <a:lnTo>
                  <a:pt x="3768929" y="71106"/>
                </a:lnTo>
                <a:lnTo>
                  <a:pt x="3716478" y="60790"/>
                </a:lnTo>
                <a:lnTo>
                  <a:pt x="3663893" y="56564"/>
                </a:lnTo>
                <a:lnTo>
                  <a:pt x="3614387" y="59601"/>
                </a:lnTo>
                <a:lnTo>
                  <a:pt x="3555737" y="66217"/>
                </a:lnTo>
                <a:lnTo>
                  <a:pt x="3497922" y="71553"/>
                </a:lnTo>
                <a:lnTo>
                  <a:pt x="3434509" y="82659"/>
                </a:lnTo>
                <a:lnTo>
                  <a:pt x="3376576" y="90528"/>
                </a:lnTo>
                <a:lnTo>
                  <a:pt x="3328565" y="86302"/>
                </a:lnTo>
                <a:lnTo>
                  <a:pt x="3277294" y="77641"/>
                </a:lnTo>
                <a:lnTo>
                  <a:pt x="3225058" y="62077"/>
                </a:lnTo>
                <a:lnTo>
                  <a:pt x="3172536" y="48236"/>
                </a:lnTo>
                <a:lnTo>
                  <a:pt x="3119929" y="42316"/>
                </a:lnTo>
                <a:lnTo>
                  <a:pt x="3067298" y="46151"/>
                </a:lnTo>
                <a:lnTo>
                  <a:pt x="3005517" y="57927"/>
                </a:lnTo>
                <a:lnTo>
                  <a:pt x="2948253" y="74638"/>
                </a:lnTo>
                <a:lnTo>
                  <a:pt x="2918855" y="84542"/>
                </a:lnTo>
                <a:lnTo>
                  <a:pt x="2855442" y="90900"/>
                </a:lnTo>
                <a:lnTo>
                  <a:pt x="2797509" y="86567"/>
                </a:lnTo>
                <a:lnTo>
                  <a:pt x="2743908" y="77720"/>
                </a:lnTo>
                <a:lnTo>
                  <a:pt x="2689162" y="67689"/>
                </a:lnTo>
                <a:lnTo>
                  <a:pt x="2635896" y="51719"/>
                </a:lnTo>
                <a:lnTo>
                  <a:pt x="2583069" y="37758"/>
                </a:lnTo>
                <a:lnTo>
                  <a:pt x="2530372" y="37391"/>
                </a:lnTo>
                <a:lnTo>
                  <a:pt x="2477713" y="44692"/>
                </a:lnTo>
                <a:lnTo>
                  <a:pt x="2415923" y="57639"/>
                </a:lnTo>
                <a:lnTo>
                  <a:pt x="2355538" y="74581"/>
                </a:lnTo>
                <a:lnTo>
                  <a:pt x="2308017" y="87166"/>
                </a:lnTo>
                <a:lnTo>
                  <a:pt x="2258062" y="87776"/>
                </a:lnTo>
                <a:lnTo>
                  <a:pt x="2201927" y="77428"/>
                </a:lnTo>
                <a:lnTo>
                  <a:pt x="2145130" y="62663"/>
                </a:lnTo>
                <a:lnTo>
                  <a:pt x="2093206" y="50880"/>
                </a:lnTo>
                <a:lnTo>
                  <a:pt x="2046236" y="39979"/>
                </a:lnTo>
                <a:lnTo>
                  <a:pt x="1987865" y="32460"/>
                </a:lnTo>
                <a:lnTo>
                  <a:pt x="1926116" y="33352"/>
                </a:lnTo>
                <a:lnTo>
                  <a:pt x="1866486" y="41025"/>
                </a:lnTo>
                <a:lnTo>
                  <a:pt x="1811773" y="50708"/>
                </a:lnTo>
                <a:lnTo>
                  <a:pt x="1761637" y="60985"/>
                </a:lnTo>
                <a:lnTo>
                  <a:pt x="1714026" y="68320"/>
                </a:lnTo>
                <a:lnTo>
                  <a:pt x="1662875" y="70493"/>
                </a:lnTo>
                <a:lnTo>
                  <a:pt x="1628128" y="68662"/>
                </a:lnTo>
                <a:lnTo>
                  <a:pt x="1574512" y="55647"/>
                </a:lnTo>
                <a:lnTo>
                  <a:pt x="1518202" y="43862"/>
                </a:lnTo>
                <a:lnTo>
                  <a:pt x="1465955" y="29399"/>
                </a:lnTo>
                <a:lnTo>
                  <a:pt x="1423256" y="21916"/>
                </a:lnTo>
                <a:lnTo>
                  <a:pt x="1369270" y="19699"/>
                </a:lnTo>
                <a:lnTo>
                  <a:pt x="1319349" y="22162"/>
                </a:lnTo>
                <a:lnTo>
                  <a:pt x="1266148" y="33475"/>
                </a:lnTo>
                <a:lnTo>
                  <a:pt x="1213439" y="46974"/>
                </a:lnTo>
                <a:lnTo>
                  <a:pt x="1157967" y="57787"/>
                </a:lnTo>
                <a:lnTo>
                  <a:pt x="1096360" y="54680"/>
                </a:lnTo>
                <a:lnTo>
                  <a:pt x="1045205" y="46045"/>
                </a:lnTo>
                <a:lnTo>
                  <a:pt x="989988" y="25411"/>
                </a:lnTo>
                <a:lnTo>
                  <a:pt x="928302" y="11976"/>
                </a:lnTo>
                <a:lnTo>
                  <a:pt x="876299" y="3387"/>
                </a:lnTo>
                <a:lnTo>
                  <a:pt x="817761" y="0"/>
                </a:lnTo>
                <a:lnTo>
                  <a:pt x="763737" y="9383"/>
                </a:lnTo>
                <a:lnTo>
                  <a:pt x="714503" y="19105"/>
                </a:lnTo>
                <a:lnTo>
                  <a:pt x="651053" y="32871"/>
                </a:lnTo>
                <a:lnTo>
                  <a:pt x="602086" y="43352"/>
                </a:lnTo>
                <a:lnTo>
                  <a:pt x="542713" y="47799"/>
                </a:lnTo>
                <a:lnTo>
                  <a:pt x="489738" y="41745"/>
                </a:lnTo>
                <a:lnTo>
                  <a:pt x="440685" y="37273"/>
                </a:lnTo>
                <a:lnTo>
                  <a:pt x="382887" y="25281"/>
                </a:lnTo>
                <a:lnTo>
                  <a:pt x="320863" y="13987"/>
                </a:lnTo>
                <a:lnTo>
                  <a:pt x="258526" y="20595"/>
                </a:lnTo>
                <a:lnTo>
                  <a:pt x="206135" y="38754"/>
                </a:lnTo>
                <a:lnTo>
                  <a:pt x="148201" y="60277"/>
                </a:lnTo>
                <a:lnTo>
                  <a:pt x="112931" y="68110"/>
                </a:lnTo>
                <a:lnTo>
                  <a:pt x="75965" y="67312"/>
                </a:lnTo>
                <a:lnTo>
                  <a:pt x="16966" y="53111"/>
                </a:lnTo>
                <a:lnTo>
                  <a:pt x="0" y="5035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508338" y="1326590"/>
            <a:ext cx="6482585" cy="631711"/>
            <a:chOff x="508338" y="1326590"/>
            <a:chExt cx="6482585" cy="631711"/>
          </a:xfrm>
        </p:grpSpPr>
        <p:sp>
          <p:nvSpPr>
            <p:cNvPr id="37" name="Freeform 36"/>
            <p:cNvSpPr/>
            <p:nvPr/>
          </p:nvSpPr>
          <p:spPr>
            <a:xfrm>
              <a:off x="684352" y="1537160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2195" y="37478"/>
                  </a:lnTo>
                  <a:lnTo>
                    <a:pt x="434" y="88902"/>
                  </a:lnTo>
                  <a:lnTo>
                    <a:pt x="86" y="14295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08338" y="1434070"/>
              <a:ext cx="404955" cy="416232"/>
            </a:xfrm>
            <a:custGeom>
              <a:avLst/>
              <a:gdLst/>
              <a:ahLst/>
              <a:cxnLst/>
              <a:rect l="0" t="0" r="0" b="0"/>
              <a:pathLst>
                <a:path w="404955" h="416232">
                  <a:moveTo>
                    <a:pt x="260242" y="8334"/>
                  </a:moveTo>
                  <a:lnTo>
                    <a:pt x="222764" y="0"/>
                  </a:lnTo>
                  <a:lnTo>
                    <a:pt x="187916" y="1575"/>
                  </a:lnTo>
                  <a:lnTo>
                    <a:pt x="134081" y="15849"/>
                  </a:lnTo>
                  <a:lnTo>
                    <a:pt x="112923" y="22592"/>
                  </a:lnTo>
                  <a:lnTo>
                    <a:pt x="94941" y="35728"/>
                  </a:lnTo>
                  <a:lnTo>
                    <a:pt x="42838" y="94396"/>
                  </a:lnTo>
                  <a:lnTo>
                    <a:pt x="10702" y="153779"/>
                  </a:lnTo>
                  <a:lnTo>
                    <a:pt x="3106" y="177091"/>
                  </a:lnTo>
                  <a:lnTo>
                    <a:pt x="0" y="217693"/>
                  </a:lnTo>
                  <a:lnTo>
                    <a:pt x="8838" y="276983"/>
                  </a:lnTo>
                  <a:lnTo>
                    <a:pt x="26444" y="332877"/>
                  </a:lnTo>
                  <a:lnTo>
                    <a:pt x="45259" y="357699"/>
                  </a:lnTo>
                  <a:lnTo>
                    <a:pt x="92591" y="394170"/>
                  </a:lnTo>
                  <a:lnTo>
                    <a:pt x="129199" y="409785"/>
                  </a:lnTo>
                  <a:lnTo>
                    <a:pt x="169682" y="416231"/>
                  </a:lnTo>
                  <a:lnTo>
                    <a:pt x="211312" y="412552"/>
                  </a:lnTo>
                  <a:lnTo>
                    <a:pt x="233036" y="404015"/>
                  </a:lnTo>
                  <a:lnTo>
                    <a:pt x="289092" y="365916"/>
                  </a:lnTo>
                  <a:lnTo>
                    <a:pt x="349865" y="311558"/>
                  </a:lnTo>
                  <a:lnTo>
                    <a:pt x="383250" y="260741"/>
                  </a:lnTo>
                  <a:lnTo>
                    <a:pt x="402522" y="205999"/>
                  </a:lnTo>
                  <a:lnTo>
                    <a:pt x="404954" y="162308"/>
                  </a:lnTo>
                  <a:lnTo>
                    <a:pt x="392787" y="103956"/>
                  </a:lnTo>
                  <a:lnTo>
                    <a:pt x="377243" y="71761"/>
                  </a:lnTo>
                  <a:lnTo>
                    <a:pt x="352231" y="45584"/>
                  </a:lnTo>
                  <a:lnTo>
                    <a:pt x="301991" y="20070"/>
                  </a:lnTo>
                  <a:lnTo>
                    <a:pt x="291584" y="16158"/>
                  </a:lnTo>
                  <a:lnTo>
                    <a:pt x="254581" y="16241"/>
                  </a:lnTo>
                  <a:lnTo>
                    <a:pt x="207599" y="293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081416" y="1389761"/>
              <a:ext cx="234647" cy="443591"/>
            </a:xfrm>
            <a:custGeom>
              <a:avLst/>
              <a:gdLst/>
              <a:ahLst/>
              <a:cxnLst/>
              <a:rect l="0" t="0" r="0" b="0"/>
              <a:pathLst>
                <a:path w="234647" h="443591">
                  <a:moveTo>
                    <a:pt x="13547" y="0"/>
                  </a:moveTo>
                  <a:lnTo>
                    <a:pt x="2369" y="16768"/>
                  </a:lnTo>
                  <a:lnTo>
                    <a:pt x="0" y="37478"/>
                  </a:lnTo>
                  <a:lnTo>
                    <a:pt x="8012" y="88902"/>
                  </a:lnTo>
                  <a:lnTo>
                    <a:pt x="11907" y="135786"/>
                  </a:lnTo>
                  <a:lnTo>
                    <a:pt x="13061" y="186722"/>
                  </a:lnTo>
                  <a:lnTo>
                    <a:pt x="20687" y="243034"/>
                  </a:lnTo>
                  <a:lnTo>
                    <a:pt x="23072" y="297008"/>
                  </a:lnTo>
                  <a:lnTo>
                    <a:pt x="23778" y="350565"/>
                  </a:lnTo>
                  <a:lnTo>
                    <a:pt x="22818" y="402309"/>
                  </a:lnTo>
                  <a:lnTo>
                    <a:pt x="18447" y="433048"/>
                  </a:lnTo>
                  <a:lnTo>
                    <a:pt x="20324" y="440777"/>
                  </a:lnTo>
                  <a:lnTo>
                    <a:pt x="25084" y="443590"/>
                  </a:lnTo>
                  <a:lnTo>
                    <a:pt x="31767" y="443125"/>
                  </a:lnTo>
                  <a:lnTo>
                    <a:pt x="93511" y="418560"/>
                  </a:lnTo>
                  <a:lnTo>
                    <a:pt x="147452" y="412182"/>
                  </a:lnTo>
                  <a:lnTo>
                    <a:pt x="200048" y="414041"/>
                  </a:lnTo>
                  <a:lnTo>
                    <a:pt x="234646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410818" y="1674031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58616"/>
                  </a:lnTo>
                  <a:lnTo>
                    <a:pt x="8333" y="112094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347647" y="154768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516103" y="1586816"/>
              <a:ext cx="326385" cy="198941"/>
            </a:xfrm>
            <a:custGeom>
              <a:avLst/>
              <a:gdLst/>
              <a:ahLst/>
              <a:cxnLst/>
              <a:rect l="0" t="0" r="0" b="0"/>
              <a:pathLst>
                <a:path w="326385" h="198941">
                  <a:moveTo>
                    <a:pt x="0" y="76686"/>
                  </a:moveTo>
                  <a:lnTo>
                    <a:pt x="5589" y="138779"/>
                  </a:lnTo>
                  <a:lnTo>
                    <a:pt x="9553" y="180805"/>
                  </a:lnTo>
                  <a:lnTo>
                    <a:pt x="10443" y="128485"/>
                  </a:lnTo>
                  <a:lnTo>
                    <a:pt x="12843" y="82545"/>
                  </a:lnTo>
                  <a:lnTo>
                    <a:pt x="21696" y="53164"/>
                  </a:lnTo>
                  <a:lnTo>
                    <a:pt x="36549" y="33866"/>
                  </a:lnTo>
                  <a:lnTo>
                    <a:pt x="45423" y="27083"/>
                  </a:lnTo>
                  <a:lnTo>
                    <a:pt x="54848" y="26070"/>
                  </a:lnTo>
                  <a:lnTo>
                    <a:pt x="74680" y="34303"/>
                  </a:lnTo>
                  <a:lnTo>
                    <a:pt x="107602" y="60948"/>
                  </a:lnTo>
                  <a:lnTo>
                    <a:pt x="128328" y="88791"/>
                  </a:lnTo>
                  <a:lnTo>
                    <a:pt x="150246" y="140065"/>
                  </a:lnTo>
                  <a:lnTo>
                    <a:pt x="155146" y="144675"/>
                  </a:lnTo>
                  <a:lnTo>
                    <a:pt x="160753" y="145409"/>
                  </a:lnTo>
                  <a:lnTo>
                    <a:pt x="221880" y="125528"/>
                  </a:lnTo>
                  <a:lnTo>
                    <a:pt x="284338" y="99147"/>
                  </a:lnTo>
                  <a:lnTo>
                    <a:pt x="310286" y="79572"/>
                  </a:lnTo>
                  <a:lnTo>
                    <a:pt x="314482" y="70421"/>
                  </a:lnTo>
                  <a:lnTo>
                    <a:pt x="316025" y="47775"/>
                  </a:lnTo>
                  <a:lnTo>
                    <a:pt x="309691" y="28352"/>
                  </a:lnTo>
                  <a:lnTo>
                    <a:pt x="304727" y="19897"/>
                  </a:lnTo>
                  <a:lnTo>
                    <a:pt x="289852" y="7383"/>
                  </a:lnTo>
                  <a:lnTo>
                    <a:pt x="280972" y="2408"/>
                  </a:lnTo>
                  <a:lnTo>
                    <a:pt x="261747" y="0"/>
                  </a:lnTo>
                  <a:lnTo>
                    <a:pt x="242674" y="3999"/>
                  </a:lnTo>
                  <a:lnTo>
                    <a:pt x="226398" y="13575"/>
                  </a:lnTo>
                  <a:lnTo>
                    <a:pt x="214485" y="28750"/>
                  </a:lnTo>
                  <a:lnTo>
                    <a:pt x="197305" y="67087"/>
                  </a:lnTo>
                  <a:lnTo>
                    <a:pt x="196096" y="90747"/>
                  </a:lnTo>
                  <a:lnTo>
                    <a:pt x="204851" y="138475"/>
                  </a:lnTo>
                  <a:lnTo>
                    <a:pt x="220054" y="165444"/>
                  </a:lnTo>
                  <a:lnTo>
                    <a:pt x="244966" y="188252"/>
                  </a:lnTo>
                  <a:lnTo>
                    <a:pt x="267581" y="196461"/>
                  </a:lnTo>
                  <a:lnTo>
                    <a:pt x="290890" y="198940"/>
                  </a:lnTo>
                  <a:lnTo>
                    <a:pt x="326384" y="1925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915716" y="1568746"/>
              <a:ext cx="126882" cy="196803"/>
            </a:xfrm>
            <a:custGeom>
              <a:avLst/>
              <a:gdLst/>
              <a:ahLst/>
              <a:cxnLst/>
              <a:rect l="0" t="0" r="0" b="0"/>
              <a:pathLst>
                <a:path w="126882" h="196803">
                  <a:moveTo>
                    <a:pt x="116284" y="0"/>
                  </a:moveTo>
                  <a:lnTo>
                    <a:pt x="57667" y="5589"/>
                  </a:lnTo>
                  <a:lnTo>
                    <a:pt x="22877" y="20243"/>
                  </a:lnTo>
                  <a:lnTo>
                    <a:pt x="7309" y="35903"/>
                  </a:lnTo>
                  <a:lnTo>
                    <a:pt x="1520" y="44992"/>
                  </a:lnTo>
                  <a:lnTo>
                    <a:pt x="0" y="53391"/>
                  </a:lnTo>
                  <a:lnTo>
                    <a:pt x="1327" y="61330"/>
                  </a:lnTo>
                  <a:lnTo>
                    <a:pt x="4551" y="68963"/>
                  </a:lnTo>
                  <a:lnTo>
                    <a:pt x="17491" y="80563"/>
                  </a:lnTo>
                  <a:lnTo>
                    <a:pt x="36111" y="88448"/>
                  </a:lnTo>
                  <a:lnTo>
                    <a:pt x="94143" y="99515"/>
                  </a:lnTo>
                  <a:lnTo>
                    <a:pt x="120902" y="114753"/>
                  </a:lnTo>
                  <a:lnTo>
                    <a:pt x="125212" y="122126"/>
                  </a:lnTo>
                  <a:lnTo>
                    <a:pt x="126881" y="139676"/>
                  </a:lnTo>
                  <a:lnTo>
                    <a:pt x="121243" y="169287"/>
                  </a:lnTo>
                  <a:lnTo>
                    <a:pt x="116080" y="177199"/>
                  </a:lnTo>
                  <a:lnTo>
                    <a:pt x="100985" y="189109"/>
                  </a:lnTo>
                  <a:lnTo>
                    <a:pt x="67167" y="196802"/>
                  </a:lnTo>
                  <a:lnTo>
                    <a:pt x="10999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291913" y="1621388"/>
              <a:ext cx="158143" cy="171364"/>
            </a:xfrm>
            <a:custGeom>
              <a:avLst/>
              <a:gdLst/>
              <a:ahLst/>
              <a:cxnLst/>
              <a:rect l="0" t="0" r="0" b="0"/>
              <a:pathLst>
                <a:path w="158143" h="171364">
                  <a:moveTo>
                    <a:pt x="87527" y="0"/>
                  </a:moveTo>
                  <a:lnTo>
                    <a:pt x="65170" y="0"/>
                  </a:lnTo>
                  <a:lnTo>
                    <a:pt x="47955" y="6239"/>
                  </a:lnTo>
                  <a:lnTo>
                    <a:pt x="17839" y="29309"/>
                  </a:lnTo>
                  <a:lnTo>
                    <a:pt x="2018" y="55088"/>
                  </a:lnTo>
                  <a:lnTo>
                    <a:pt x="0" y="74786"/>
                  </a:lnTo>
                  <a:lnTo>
                    <a:pt x="8237" y="121618"/>
                  </a:lnTo>
                  <a:lnTo>
                    <a:pt x="23349" y="150939"/>
                  </a:lnTo>
                  <a:lnTo>
                    <a:pt x="39117" y="163790"/>
                  </a:lnTo>
                  <a:lnTo>
                    <a:pt x="48234" y="168855"/>
                  </a:lnTo>
                  <a:lnTo>
                    <a:pt x="67724" y="171363"/>
                  </a:lnTo>
                  <a:lnTo>
                    <a:pt x="88084" y="167408"/>
                  </a:lnTo>
                  <a:lnTo>
                    <a:pt x="118108" y="152028"/>
                  </a:lnTo>
                  <a:lnTo>
                    <a:pt x="134654" y="139318"/>
                  </a:lnTo>
                  <a:lnTo>
                    <a:pt x="146687" y="119631"/>
                  </a:lnTo>
                  <a:lnTo>
                    <a:pt x="154764" y="95283"/>
                  </a:lnTo>
                  <a:lnTo>
                    <a:pt x="158142" y="56438"/>
                  </a:lnTo>
                  <a:lnTo>
                    <a:pt x="154786" y="33273"/>
                  </a:lnTo>
                  <a:lnTo>
                    <a:pt x="149914" y="24522"/>
                  </a:lnTo>
                  <a:lnTo>
                    <a:pt x="135142" y="11678"/>
                  </a:lnTo>
                  <a:lnTo>
                    <a:pt x="126289" y="8956"/>
                  </a:lnTo>
                  <a:lnTo>
                    <a:pt x="87527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479737" y="1355953"/>
              <a:ext cx="131331" cy="412835"/>
            </a:xfrm>
            <a:custGeom>
              <a:avLst/>
              <a:gdLst/>
              <a:ahLst/>
              <a:cxnLst/>
              <a:rect l="0" t="0" r="0" b="0"/>
              <a:pathLst>
                <a:path w="131331" h="412835">
                  <a:moveTo>
                    <a:pt x="47102" y="412834"/>
                  </a:moveTo>
                  <a:lnTo>
                    <a:pt x="38769" y="375356"/>
                  </a:lnTo>
                  <a:lnTo>
                    <a:pt x="37007" y="318344"/>
                  </a:lnTo>
                  <a:lnTo>
                    <a:pt x="28254" y="257992"/>
                  </a:lnTo>
                  <a:lnTo>
                    <a:pt x="18641" y="209287"/>
                  </a:lnTo>
                  <a:lnTo>
                    <a:pt x="8031" y="150316"/>
                  </a:lnTo>
                  <a:lnTo>
                    <a:pt x="0" y="99196"/>
                  </a:lnTo>
                  <a:lnTo>
                    <a:pt x="1690" y="60461"/>
                  </a:lnTo>
                  <a:lnTo>
                    <a:pt x="9600" y="24938"/>
                  </a:lnTo>
                  <a:lnTo>
                    <a:pt x="15082" y="16196"/>
                  </a:lnTo>
                  <a:lnTo>
                    <a:pt x="30531" y="3364"/>
                  </a:lnTo>
                  <a:lnTo>
                    <a:pt x="52215" y="0"/>
                  </a:lnTo>
                  <a:lnTo>
                    <a:pt x="76281" y="3575"/>
                  </a:lnTo>
                  <a:lnTo>
                    <a:pt x="131330" y="232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463668" y="1600331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8253" y="0"/>
                  </a:lnTo>
                  <a:lnTo>
                    <a:pt x="195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928385" y="1326590"/>
              <a:ext cx="198579" cy="427824"/>
            </a:xfrm>
            <a:custGeom>
              <a:avLst/>
              <a:gdLst/>
              <a:ahLst/>
              <a:cxnLst/>
              <a:rect l="0" t="0" r="0" b="0"/>
              <a:pathLst>
                <a:path w="198579" h="427824">
                  <a:moveTo>
                    <a:pt x="9065" y="0"/>
                  </a:moveTo>
                  <a:lnTo>
                    <a:pt x="0" y="58617"/>
                  </a:lnTo>
                  <a:lnTo>
                    <a:pt x="4560" y="104586"/>
                  </a:lnTo>
                  <a:lnTo>
                    <a:pt x="7730" y="160840"/>
                  </a:lnTo>
                  <a:lnTo>
                    <a:pt x="16037" y="221024"/>
                  </a:lnTo>
                  <a:lnTo>
                    <a:pt x="19710" y="275669"/>
                  </a:lnTo>
                  <a:lnTo>
                    <a:pt x="26517" y="329425"/>
                  </a:lnTo>
                  <a:lnTo>
                    <a:pt x="29054" y="381227"/>
                  </a:lnTo>
                  <a:lnTo>
                    <a:pt x="29648" y="411980"/>
                  </a:lnTo>
                  <a:lnTo>
                    <a:pt x="34485" y="420882"/>
                  </a:lnTo>
                  <a:lnTo>
                    <a:pt x="42390" y="425648"/>
                  </a:lnTo>
                  <a:lnTo>
                    <a:pt x="62481" y="427823"/>
                  </a:lnTo>
                  <a:lnTo>
                    <a:pt x="114452" y="416662"/>
                  </a:lnTo>
                  <a:lnTo>
                    <a:pt x="172220" y="403075"/>
                  </a:lnTo>
                  <a:lnTo>
                    <a:pt x="198578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132147" y="1567020"/>
              <a:ext cx="173802" cy="138115"/>
            </a:xfrm>
            <a:custGeom>
              <a:avLst/>
              <a:gdLst/>
              <a:ahLst/>
              <a:cxnLst/>
              <a:rect l="0" t="0" r="0" b="0"/>
              <a:pathLst>
                <a:path w="173802" h="138115">
                  <a:moveTo>
                    <a:pt x="68516" y="107011"/>
                  </a:moveTo>
                  <a:lnTo>
                    <a:pt x="79694" y="90243"/>
                  </a:lnTo>
                  <a:lnTo>
                    <a:pt x="86646" y="57459"/>
                  </a:lnTo>
                  <a:lnTo>
                    <a:pt x="83116" y="23698"/>
                  </a:lnTo>
                  <a:lnTo>
                    <a:pt x="78250" y="15204"/>
                  </a:lnTo>
                  <a:lnTo>
                    <a:pt x="63483" y="2647"/>
                  </a:lnTo>
                  <a:lnTo>
                    <a:pt x="54632" y="0"/>
                  </a:lnTo>
                  <a:lnTo>
                    <a:pt x="35439" y="179"/>
                  </a:lnTo>
                  <a:lnTo>
                    <a:pt x="18330" y="10397"/>
                  </a:lnTo>
                  <a:lnTo>
                    <a:pt x="10492" y="18035"/>
                  </a:lnTo>
                  <a:lnTo>
                    <a:pt x="1783" y="42120"/>
                  </a:lnTo>
                  <a:lnTo>
                    <a:pt x="0" y="85444"/>
                  </a:lnTo>
                  <a:lnTo>
                    <a:pt x="5309" y="111463"/>
                  </a:lnTo>
                  <a:lnTo>
                    <a:pt x="15468" y="130827"/>
                  </a:lnTo>
                  <a:lnTo>
                    <a:pt x="23792" y="135756"/>
                  </a:lnTo>
                  <a:lnTo>
                    <a:pt x="45519" y="138114"/>
                  </a:lnTo>
                  <a:lnTo>
                    <a:pt x="55524" y="134765"/>
                  </a:lnTo>
                  <a:lnTo>
                    <a:pt x="72880" y="121686"/>
                  </a:lnTo>
                  <a:lnTo>
                    <a:pt x="90216" y="89002"/>
                  </a:lnTo>
                  <a:lnTo>
                    <a:pt x="94681" y="86816"/>
                  </a:lnTo>
                  <a:lnTo>
                    <a:pt x="98827" y="91208"/>
                  </a:lnTo>
                  <a:lnTo>
                    <a:pt x="113372" y="115976"/>
                  </a:lnTo>
                  <a:lnTo>
                    <a:pt x="119477" y="123516"/>
                  </a:lnTo>
                  <a:lnTo>
                    <a:pt x="128226" y="126203"/>
                  </a:lnTo>
                  <a:lnTo>
                    <a:pt x="173801" y="117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358590" y="1379233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0" y="0"/>
                  </a:moveTo>
                  <a:lnTo>
                    <a:pt x="0" y="58617"/>
                  </a:lnTo>
                  <a:lnTo>
                    <a:pt x="5589" y="110174"/>
                  </a:lnTo>
                  <a:lnTo>
                    <a:pt x="9065" y="169905"/>
                  </a:lnTo>
                  <a:lnTo>
                    <a:pt x="15684" y="226467"/>
                  </a:lnTo>
                  <a:lnTo>
                    <a:pt x="21166" y="288406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274362" y="1537160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0368" y="5589"/>
                  </a:lnTo>
                  <a:lnTo>
                    <a:pt x="66194" y="16789"/>
                  </a:lnTo>
                  <a:lnTo>
                    <a:pt x="19791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527046" y="1610860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58616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505989" y="150557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679385" y="1431875"/>
              <a:ext cx="37175" cy="305328"/>
            </a:xfrm>
            <a:custGeom>
              <a:avLst/>
              <a:gdLst/>
              <a:ahLst/>
              <a:cxnLst/>
              <a:rect l="0" t="0" r="0" b="0"/>
              <a:pathLst>
                <a:path w="37175" h="305328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464" y="111117"/>
                  </a:lnTo>
                  <a:lnTo>
                    <a:pt x="18451" y="162775"/>
                  </a:lnTo>
                  <a:lnTo>
                    <a:pt x="24218" y="216296"/>
                  </a:lnTo>
                  <a:lnTo>
                    <a:pt x="31755" y="270713"/>
                  </a:lnTo>
                  <a:lnTo>
                    <a:pt x="37174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621803" y="1547689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72485" y="7235"/>
                  </a:lnTo>
                  <a:lnTo>
                    <a:pt x="119382" y="12997"/>
                  </a:lnTo>
                  <a:lnTo>
                    <a:pt x="68815" y="19465"/>
                  </a:lnTo>
                  <a:lnTo>
                    <a:pt x="12297" y="208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816255" y="1579274"/>
              <a:ext cx="106859" cy="136470"/>
            </a:xfrm>
            <a:custGeom>
              <a:avLst/>
              <a:gdLst/>
              <a:ahLst/>
              <a:cxnLst/>
              <a:rect l="0" t="0" r="0" b="0"/>
              <a:pathLst>
                <a:path w="106859" h="136470">
                  <a:moveTo>
                    <a:pt x="5589" y="10529"/>
                  </a:moveTo>
                  <a:lnTo>
                    <a:pt x="0" y="27296"/>
                  </a:lnTo>
                  <a:lnTo>
                    <a:pt x="375" y="44887"/>
                  </a:lnTo>
                  <a:lnTo>
                    <a:pt x="14478" y="95122"/>
                  </a:lnTo>
                  <a:lnTo>
                    <a:pt x="25527" y="115976"/>
                  </a:lnTo>
                  <a:lnTo>
                    <a:pt x="41357" y="130704"/>
                  </a:lnTo>
                  <a:lnTo>
                    <a:pt x="50491" y="136269"/>
                  </a:lnTo>
                  <a:lnTo>
                    <a:pt x="58920" y="136469"/>
                  </a:lnTo>
                  <a:lnTo>
                    <a:pt x="66880" y="133094"/>
                  </a:lnTo>
                  <a:lnTo>
                    <a:pt x="89260" y="111575"/>
                  </a:lnTo>
                  <a:lnTo>
                    <a:pt x="96465" y="102459"/>
                  </a:lnTo>
                  <a:lnTo>
                    <a:pt x="104470" y="79853"/>
                  </a:lnTo>
                  <a:lnTo>
                    <a:pt x="106858" y="55377"/>
                  </a:lnTo>
                  <a:lnTo>
                    <a:pt x="101626" y="24207"/>
                  </a:lnTo>
                  <a:lnTo>
                    <a:pt x="898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982485" y="1364627"/>
              <a:ext cx="281557" cy="383769"/>
            </a:xfrm>
            <a:custGeom>
              <a:avLst/>
              <a:gdLst/>
              <a:ahLst/>
              <a:cxnLst/>
              <a:rect l="0" t="0" r="0" b="0"/>
              <a:pathLst>
                <a:path w="281557" h="383769">
                  <a:moveTo>
                    <a:pt x="92043" y="288347"/>
                  </a:moveTo>
                  <a:lnTo>
                    <a:pt x="88924" y="245655"/>
                  </a:lnTo>
                  <a:lnTo>
                    <a:pt x="86454" y="235319"/>
                  </a:lnTo>
                  <a:lnTo>
                    <a:pt x="81298" y="227259"/>
                  </a:lnTo>
                  <a:lnTo>
                    <a:pt x="66210" y="215183"/>
                  </a:lnTo>
                  <a:lnTo>
                    <a:pt x="58444" y="213835"/>
                  </a:lnTo>
                  <a:lnTo>
                    <a:pt x="50926" y="215275"/>
                  </a:lnTo>
                  <a:lnTo>
                    <a:pt x="29168" y="228481"/>
                  </a:lnTo>
                  <a:lnTo>
                    <a:pt x="16135" y="241853"/>
                  </a:lnTo>
                  <a:lnTo>
                    <a:pt x="6444" y="259494"/>
                  </a:lnTo>
                  <a:lnTo>
                    <a:pt x="0" y="294745"/>
                  </a:lnTo>
                  <a:lnTo>
                    <a:pt x="3680" y="329237"/>
                  </a:lnTo>
                  <a:lnTo>
                    <a:pt x="17768" y="361684"/>
                  </a:lnTo>
                  <a:lnTo>
                    <a:pt x="33296" y="376703"/>
                  </a:lnTo>
                  <a:lnTo>
                    <a:pt x="42350" y="382346"/>
                  </a:lnTo>
                  <a:lnTo>
                    <a:pt x="50725" y="383768"/>
                  </a:lnTo>
                  <a:lnTo>
                    <a:pt x="58649" y="382377"/>
                  </a:lnTo>
                  <a:lnTo>
                    <a:pt x="66270" y="379109"/>
                  </a:lnTo>
                  <a:lnTo>
                    <a:pt x="88176" y="357743"/>
                  </a:lnTo>
                  <a:lnTo>
                    <a:pt x="103896" y="318007"/>
                  </a:lnTo>
                  <a:lnTo>
                    <a:pt x="110373" y="263600"/>
                  </a:lnTo>
                  <a:lnTo>
                    <a:pt x="118627" y="206379"/>
                  </a:lnTo>
                  <a:lnTo>
                    <a:pt x="114538" y="144990"/>
                  </a:lnTo>
                  <a:lnTo>
                    <a:pt x="110407" y="92623"/>
                  </a:lnTo>
                  <a:lnTo>
                    <a:pt x="104119" y="33006"/>
                  </a:lnTo>
                  <a:lnTo>
                    <a:pt x="97021" y="10695"/>
                  </a:lnTo>
                  <a:lnTo>
                    <a:pt x="91852" y="1470"/>
                  </a:lnTo>
                  <a:lnTo>
                    <a:pt x="88406" y="0"/>
                  </a:lnTo>
                  <a:lnTo>
                    <a:pt x="86109" y="3698"/>
                  </a:lnTo>
                  <a:lnTo>
                    <a:pt x="82422" y="48846"/>
                  </a:lnTo>
                  <a:lnTo>
                    <a:pt x="87373" y="97151"/>
                  </a:lnTo>
                  <a:lnTo>
                    <a:pt x="90660" y="154097"/>
                  </a:lnTo>
                  <a:lnTo>
                    <a:pt x="97222" y="209835"/>
                  </a:lnTo>
                  <a:lnTo>
                    <a:pt x="106576" y="257805"/>
                  </a:lnTo>
                  <a:lnTo>
                    <a:pt x="112260" y="265646"/>
                  </a:lnTo>
                  <a:lnTo>
                    <a:pt x="119559" y="268533"/>
                  </a:lnTo>
                  <a:lnTo>
                    <a:pt x="127935" y="268119"/>
                  </a:lnTo>
                  <a:lnTo>
                    <a:pt x="143480" y="261419"/>
                  </a:lnTo>
                  <a:lnTo>
                    <a:pt x="178112" y="243643"/>
                  </a:lnTo>
                  <a:lnTo>
                    <a:pt x="237489" y="225297"/>
                  </a:lnTo>
                  <a:lnTo>
                    <a:pt x="258461" y="217041"/>
                  </a:lnTo>
                  <a:lnTo>
                    <a:pt x="275581" y="205572"/>
                  </a:lnTo>
                  <a:lnTo>
                    <a:pt x="278743" y="198069"/>
                  </a:lnTo>
                  <a:lnTo>
                    <a:pt x="278511" y="189557"/>
                  </a:lnTo>
                  <a:lnTo>
                    <a:pt x="276016" y="180373"/>
                  </a:lnTo>
                  <a:lnTo>
                    <a:pt x="263886" y="163929"/>
                  </a:lnTo>
                  <a:lnTo>
                    <a:pt x="255738" y="156269"/>
                  </a:lnTo>
                  <a:lnTo>
                    <a:pt x="246797" y="152331"/>
                  </a:lnTo>
                  <a:lnTo>
                    <a:pt x="227503" y="151076"/>
                  </a:lnTo>
                  <a:lnTo>
                    <a:pt x="210349" y="157538"/>
                  </a:lnTo>
                  <a:lnTo>
                    <a:pt x="174684" y="180750"/>
                  </a:lnTo>
                  <a:lnTo>
                    <a:pt x="168194" y="189709"/>
                  </a:lnTo>
                  <a:lnTo>
                    <a:pt x="160983" y="212142"/>
                  </a:lnTo>
                  <a:lnTo>
                    <a:pt x="162513" y="251080"/>
                  </a:lnTo>
                  <a:lnTo>
                    <a:pt x="175964" y="292252"/>
                  </a:lnTo>
                  <a:lnTo>
                    <a:pt x="194768" y="322909"/>
                  </a:lnTo>
                  <a:lnTo>
                    <a:pt x="211398" y="336073"/>
                  </a:lnTo>
                  <a:lnTo>
                    <a:pt x="231657" y="344653"/>
                  </a:lnTo>
                  <a:lnTo>
                    <a:pt x="281556" y="3515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540243" y="1553380"/>
              <a:ext cx="165996" cy="172904"/>
            </a:xfrm>
            <a:custGeom>
              <a:avLst/>
              <a:gdLst/>
              <a:ahLst/>
              <a:cxnLst/>
              <a:rect l="0" t="0" r="0" b="0"/>
              <a:pathLst>
                <a:path w="165996" h="172904">
                  <a:moveTo>
                    <a:pt x="123881" y="57480"/>
                  </a:moveTo>
                  <a:lnTo>
                    <a:pt x="103638" y="13517"/>
                  </a:lnTo>
                  <a:lnTo>
                    <a:pt x="95177" y="7114"/>
                  </a:lnTo>
                  <a:lnTo>
                    <a:pt x="73299" y="0"/>
                  </a:lnTo>
                  <a:lnTo>
                    <a:pt x="51098" y="3077"/>
                  </a:lnTo>
                  <a:lnTo>
                    <a:pt x="40264" y="7173"/>
                  </a:lnTo>
                  <a:lnTo>
                    <a:pt x="25107" y="21083"/>
                  </a:lnTo>
                  <a:lnTo>
                    <a:pt x="5844" y="58609"/>
                  </a:lnTo>
                  <a:lnTo>
                    <a:pt x="0" y="94989"/>
                  </a:lnTo>
                  <a:lnTo>
                    <a:pt x="3857" y="135404"/>
                  </a:lnTo>
                  <a:lnTo>
                    <a:pt x="12436" y="156843"/>
                  </a:lnTo>
                  <a:lnTo>
                    <a:pt x="17999" y="165836"/>
                  </a:lnTo>
                  <a:lnTo>
                    <a:pt x="25217" y="170662"/>
                  </a:lnTo>
                  <a:lnTo>
                    <a:pt x="42596" y="172903"/>
                  </a:lnTo>
                  <a:lnTo>
                    <a:pt x="50974" y="169524"/>
                  </a:lnTo>
                  <a:lnTo>
                    <a:pt x="66521" y="156410"/>
                  </a:lnTo>
                  <a:lnTo>
                    <a:pt x="82839" y="129296"/>
                  </a:lnTo>
                  <a:lnTo>
                    <a:pt x="97663" y="87524"/>
                  </a:lnTo>
                  <a:lnTo>
                    <a:pt x="100530" y="62254"/>
                  </a:lnTo>
                  <a:lnTo>
                    <a:pt x="102465" y="59493"/>
                  </a:lnTo>
                  <a:lnTo>
                    <a:pt x="104924" y="63501"/>
                  </a:lnTo>
                  <a:lnTo>
                    <a:pt x="127185" y="121179"/>
                  </a:lnTo>
                  <a:lnTo>
                    <a:pt x="139388" y="138433"/>
                  </a:lnTo>
                  <a:lnTo>
                    <a:pt x="165995" y="1522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706238" y="1579160"/>
              <a:ext cx="157928" cy="168571"/>
            </a:xfrm>
            <a:custGeom>
              <a:avLst/>
              <a:gdLst/>
              <a:ahLst/>
              <a:cxnLst/>
              <a:rect l="0" t="0" r="0" b="0"/>
              <a:pathLst>
                <a:path w="157928" h="168571">
                  <a:moveTo>
                    <a:pt x="0" y="42228"/>
                  </a:moveTo>
                  <a:lnTo>
                    <a:pt x="11453" y="96373"/>
                  </a:lnTo>
                  <a:lnTo>
                    <a:pt x="25858" y="148664"/>
                  </a:lnTo>
                  <a:lnTo>
                    <a:pt x="22803" y="94230"/>
                  </a:lnTo>
                  <a:lnTo>
                    <a:pt x="32624" y="36426"/>
                  </a:lnTo>
                  <a:lnTo>
                    <a:pt x="35787" y="24322"/>
                  </a:lnTo>
                  <a:lnTo>
                    <a:pt x="41405" y="15083"/>
                  </a:lnTo>
                  <a:lnTo>
                    <a:pt x="57007" y="1698"/>
                  </a:lnTo>
                  <a:lnTo>
                    <a:pt x="66081" y="0"/>
                  </a:lnTo>
                  <a:lnTo>
                    <a:pt x="85521" y="4353"/>
                  </a:lnTo>
                  <a:lnTo>
                    <a:pt x="102740" y="20325"/>
                  </a:lnTo>
                  <a:lnTo>
                    <a:pt x="138875" y="73702"/>
                  </a:lnTo>
                  <a:lnTo>
                    <a:pt x="151762" y="106536"/>
                  </a:lnTo>
                  <a:lnTo>
                    <a:pt x="157927" y="168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914448" y="1353767"/>
              <a:ext cx="149760" cy="404429"/>
            </a:xfrm>
            <a:custGeom>
              <a:avLst/>
              <a:gdLst/>
              <a:ahLst/>
              <a:cxnLst/>
              <a:rect l="0" t="0" r="0" b="0"/>
              <a:pathLst>
                <a:path w="149760" h="404429">
                  <a:moveTo>
                    <a:pt x="107645" y="320264"/>
                  </a:moveTo>
                  <a:lnTo>
                    <a:pt x="87402" y="276301"/>
                  </a:lnTo>
                  <a:lnTo>
                    <a:pt x="78941" y="269898"/>
                  </a:lnTo>
                  <a:lnTo>
                    <a:pt x="57063" y="262784"/>
                  </a:lnTo>
                  <a:lnTo>
                    <a:pt x="34861" y="265861"/>
                  </a:lnTo>
                  <a:lnTo>
                    <a:pt x="24028" y="269957"/>
                  </a:lnTo>
                  <a:lnTo>
                    <a:pt x="8871" y="283867"/>
                  </a:lnTo>
                  <a:lnTo>
                    <a:pt x="3191" y="292490"/>
                  </a:lnTo>
                  <a:lnTo>
                    <a:pt x="0" y="317668"/>
                  </a:lnTo>
                  <a:lnTo>
                    <a:pt x="3651" y="346016"/>
                  </a:lnTo>
                  <a:lnTo>
                    <a:pt x="18860" y="380537"/>
                  </a:lnTo>
                  <a:lnTo>
                    <a:pt x="31530" y="398134"/>
                  </a:lnTo>
                  <a:lnTo>
                    <a:pt x="40524" y="402593"/>
                  </a:lnTo>
                  <a:lnTo>
                    <a:pt x="62996" y="404428"/>
                  </a:lnTo>
                  <a:lnTo>
                    <a:pt x="73199" y="399770"/>
                  </a:lnTo>
                  <a:lnTo>
                    <a:pt x="90776" y="382116"/>
                  </a:lnTo>
                  <a:lnTo>
                    <a:pt x="116877" y="322285"/>
                  </a:lnTo>
                  <a:lnTo>
                    <a:pt x="123446" y="296596"/>
                  </a:lnTo>
                  <a:lnTo>
                    <a:pt x="127145" y="242671"/>
                  </a:lnTo>
                  <a:lnTo>
                    <a:pt x="127071" y="182240"/>
                  </a:lnTo>
                  <a:lnTo>
                    <a:pt x="120160" y="119880"/>
                  </a:lnTo>
                  <a:lnTo>
                    <a:pt x="110703" y="60459"/>
                  </a:lnTo>
                  <a:lnTo>
                    <a:pt x="99323" y="20236"/>
                  </a:lnTo>
                  <a:lnTo>
                    <a:pt x="87958" y="1305"/>
                  </a:lnTo>
                  <a:lnTo>
                    <a:pt x="83992" y="0"/>
                  </a:lnTo>
                  <a:lnTo>
                    <a:pt x="81348" y="3809"/>
                  </a:lnTo>
                  <a:lnTo>
                    <a:pt x="76756" y="57406"/>
                  </a:lnTo>
                  <a:lnTo>
                    <a:pt x="77436" y="106029"/>
                  </a:lnTo>
                  <a:lnTo>
                    <a:pt x="84526" y="163200"/>
                  </a:lnTo>
                  <a:lnTo>
                    <a:pt x="94036" y="217704"/>
                  </a:lnTo>
                  <a:lnTo>
                    <a:pt x="104263" y="268559"/>
                  </a:lnTo>
                  <a:lnTo>
                    <a:pt x="115872" y="305724"/>
                  </a:lnTo>
                  <a:lnTo>
                    <a:pt x="149759" y="3518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384525" y="1368704"/>
              <a:ext cx="153465" cy="386978"/>
            </a:xfrm>
            <a:custGeom>
              <a:avLst/>
              <a:gdLst/>
              <a:ahLst/>
              <a:cxnLst/>
              <a:rect l="0" t="0" r="0" b="0"/>
              <a:pathLst>
                <a:path w="153465" h="386978">
                  <a:moveTo>
                    <a:pt x="6065" y="0"/>
                  </a:moveTo>
                  <a:lnTo>
                    <a:pt x="0" y="34792"/>
                  </a:lnTo>
                  <a:lnTo>
                    <a:pt x="3748" y="81409"/>
                  </a:lnTo>
                  <a:lnTo>
                    <a:pt x="5379" y="139155"/>
                  </a:lnTo>
                  <a:lnTo>
                    <a:pt x="5862" y="199549"/>
                  </a:lnTo>
                  <a:lnTo>
                    <a:pt x="6005" y="255008"/>
                  </a:lnTo>
                  <a:lnTo>
                    <a:pt x="6047" y="307315"/>
                  </a:lnTo>
                  <a:lnTo>
                    <a:pt x="9181" y="364384"/>
                  </a:lnTo>
                  <a:lnTo>
                    <a:pt x="11652" y="376284"/>
                  </a:lnTo>
                  <a:lnTo>
                    <a:pt x="16809" y="383047"/>
                  </a:lnTo>
                  <a:lnTo>
                    <a:pt x="23756" y="386386"/>
                  </a:lnTo>
                  <a:lnTo>
                    <a:pt x="40834" y="386977"/>
                  </a:lnTo>
                  <a:lnTo>
                    <a:pt x="101101" y="371473"/>
                  </a:lnTo>
                  <a:lnTo>
                    <a:pt x="15346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551549" y="1589254"/>
              <a:ext cx="120339" cy="185128"/>
            </a:xfrm>
            <a:custGeom>
              <a:avLst/>
              <a:gdLst/>
              <a:ahLst/>
              <a:cxnLst/>
              <a:rect l="0" t="0" r="0" b="0"/>
              <a:pathLst>
                <a:path w="120339" h="185128">
                  <a:moveTo>
                    <a:pt x="81197" y="21606"/>
                  </a:moveTo>
                  <a:lnTo>
                    <a:pt x="70018" y="4838"/>
                  </a:lnTo>
                  <a:lnTo>
                    <a:pt x="63216" y="1069"/>
                  </a:lnTo>
                  <a:lnTo>
                    <a:pt x="46299" y="0"/>
                  </a:lnTo>
                  <a:lnTo>
                    <a:pt x="30202" y="6544"/>
                  </a:lnTo>
                  <a:lnTo>
                    <a:pt x="22634" y="11564"/>
                  </a:lnTo>
                  <a:lnTo>
                    <a:pt x="11105" y="26502"/>
                  </a:lnTo>
                  <a:lnTo>
                    <a:pt x="3251" y="46008"/>
                  </a:lnTo>
                  <a:lnTo>
                    <a:pt x="0" y="83298"/>
                  </a:lnTo>
                  <a:lnTo>
                    <a:pt x="11868" y="146135"/>
                  </a:lnTo>
                  <a:lnTo>
                    <a:pt x="24648" y="165080"/>
                  </a:lnTo>
                  <a:lnTo>
                    <a:pt x="32969" y="173407"/>
                  </a:lnTo>
                  <a:lnTo>
                    <a:pt x="54693" y="182660"/>
                  </a:lnTo>
                  <a:lnTo>
                    <a:pt x="67037" y="185127"/>
                  </a:lnTo>
                  <a:lnTo>
                    <a:pt x="77606" y="184432"/>
                  </a:lnTo>
                  <a:lnTo>
                    <a:pt x="95588" y="177421"/>
                  </a:lnTo>
                  <a:lnTo>
                    <a:pt x="108260" y="163387"/>
                  </a:lnTo>
                  <a:lnTo>
                    <a:pt x="113277" y="154731"/>
                  </a:lnTo>
                  <a:lnTo>
                    <a:pt x="120338" y="114603"/>
                  </a:lnTo>
                  <a:lnTo>
                    <a:pt x="115750" y="88674"/>
                  </a:lnTo>
                  <a:lnTo>
                    <a:pt x="91725" y="426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685389" y="1589812"/>
              <a:ext cx="178985" cy="191876"/>
            </a:xfrm>
            <a:custGeom>
              <a:avLst/>
              <a:gdLst/>
              <a:ahLst/>
              <a:cxnLst/>
              <a:rect l="0" t="0" r="0" b="0"/>
              <a:pathLst>
                <a:path w="178985" h="191876">
                  <a:moveTo>
                    <a:pt x="0" y="52633"/>
                  </a:moveTo>
                  <a:lnTo>
                    <a:pt x="17958" y="106508"/>
                  </a:lnTo>
                  <a:lnTo>
                    <a:pt x="38640" y="168555"/>
                  </a:lnTo>
                  <a:lnTo>
                    <a:pt x="45639" y="189552"/>
                  </a:lnTo>
                  <a:lnTo>
                    <a:pt x="45634" y="191875"/>
                  </a:lnTo>
                  <a:lnTo>
                    <a:pt x="39389" y="181979"/>
                  </a:lnTo>
                  <a:lnTo>
                    <a:pt x="21160" y="124417"/>
                  </a:lnTo>
                  <a:lnTo>
                    <a:pt x="12628" y="69802"/>
                  </a:lnTo>
                  <a:lnTo>
                    <a:pt x="16740" y="33544"/>
                  </a:lnTo>
                  <a:lnTo>
                    <a:pt x="25377" y="14513"/>
                  </a:lnTo>
                  <a:lnTo>
                    <a:pt x="30956" y="6163"/>
                  </a:lnTo>
                  <a:lnTo>
                    <a:pt x="39354" y="1766"/>
                  </a:lnTo>
                  <a:lnTo>
                    <a:pt x="61164" y="0"/>
                  </a:lnTo>
                  <a:lnTo>
                    <a:pt x="80216" y="6234"/>
                  </a:lnTo>
                  <a:lnTo>
                    <a:pt x="117100" y="34889"/>
                  </a:lnTo>
                  <a:lnTo>
                    <a:pt x="142191" y="64143"/>
                  </a:lnTo>
                  <a:lnTo>
                    <a:pt x="167308" y="127386"/>
                  </a:lnTo>
                  <a:lnTo>
                    <a:pt x="178984" y="1895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917015" y="1615601"/>
              <a:ext cx="182604" cy="342700"/>
            </a:xfrm>
            <a:custGeom>
              <a:avLst/>
              <a:gdLst/>
              <a:ahLst/>
              <a:cxnLst/>
              <a:rect l="0" t="0" r="0" b="0"/>
              <a:pathLst>
                <a:path w="182604" h="342700">
                  <a:moveTo>
                    <a:pt x="115814" y="90015"/>
                  </a:moveTo>
                  <a:lnTo>
                    <a:pt x="115814" y="67658"/>
                  </a:lnTo>
                  <a:lnTo>
                    <a:pt x="104636" y="36988"/>
                  </a:lnTo>
                  <a:lnTo>
                    <a:pt x="86505" y="11262"/>
                  </a:lnTo>
                  <a:lnTo>
                    <a:pt x="66913" y="2371"/>
                  </a:lnTo>
                  <a:lnTo>
                    <a:pt x="55137" y="0"/>
                  </a:lnTo>
                  <a:lnTo>
                    <a:pt x="44947" y="760"/>
                  </a:lnTo>
                  <a:lnTo>
                    <a:pt x="27386" y="7842"/>
                  </a:lnTo>
                  <a:lnTo>
                    <a:pt x="14901" y="21908"/>
                  </a:lnTo>
                  <a:lnTo>
                    <a:pt x="6623" y="41028"/>
                  </a:lnTo>
                  <a:lnTo>
                    <a:pt x="3133" y="76930"/>
                  </a:lnTo>
                  <a:lnTo>
                    <a:pt x="6462" y="99407"/>
                  </a:lnTo>
                  <a:lnTo>
                    <a:pt x="14960" y="117976"/>
                  </a:lnTo>
                  <a:lnTo>
                    <a:pt x="20502" y="126203"/>
                  </a:lnTo>
                  <a:lnTo>
                    <a:pt x="36018" y="138464"/>
                  </a:lnTo>
                  <a:lnTo>
                    <a:pt x="45069" y="143371"/>
                  </a:lnTo>
                  <a:lnTo>
                    <a:pt x="53443" y="144303"/>
                  </a:lnTo>
                  <a:lnTo>
                    <a:pt x="68986" y="139100"/>
                  </a:lnTo>
                  <a:lnTo>
                    <a:pt x="80573" y="125868"/>
                  </a:lnTo>
                  <a:lnTo>
                    <a:pt x="97544" y="88778"/>
                  </a:lnTo>
                  <a:lnTo>
                    <a:pt x="101294" y="85681"/>
                  </a:lnTo>
                  <a:lnTo>
                    <a:pt x="104965" y="87126"/>
                  </a:lnTo>
                  <a:lnTo>
                    <a:pt x="112162" y="98090"/>
                  </a:lnTo>
                  <a:lnTo>
                    <a:pt x="135422" y="154899"/>
                  </a:lnTo>
                  <a:lnTo>
                    <a:pt x="154608" y="206427"/>
                  </a:lnTo>
                  <a:lnTo>
                    <a:pt x="176596" y="264265"/>
                  </a:lnTo>
                  <a:lnTo>
                    <a:pt x="182603" y="287952"/>
                  </a:lnTo>
                  <a:lnTo>
                    <a:pt x="181373" y="310178"/>
                  </a:lnTo>
                  <a:lnTo>
                    <a:pt x="177068" y="318679"/>
                  </a:lnTo>
                  <a:lnTo>
                    <a:pt x="162925" y="331244"/>
                  </a:lnTo>
                  <a:lnTo>
                    <a:pt x="124053" y="339305"/>
                  </a:lnTo>
                  <a:lnTo>
                    <a:pt x="66922" y="342029"/>
                  </a:lnTo>
                  <a:lnTo>
                    <a:pt x="19935" y="342567"/>
                  </a:lnTo>
                  <a:lnTo>
                    <a:pt x="0" y="342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127585" y="1684559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3120" y="42692"/>
                  </a:lnTo>
                  <a:lnTo>
                    <a:pt x="9878" y="104310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117057" y="158980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306569" y="1495046"/>
              <a:ext cx="42116" cy="368499"/>
            </a:xfrm>
            <a:custGeom>
              <a:avLst/>
              <a:gdLst/>
              <a:ahLst/>
              <a:cxnLst/>
              <a:rect l="0" t="0" r="0" b="0"/>
              <a:pathLst>
                <a:path w="42116" h="368499">
                  <a:moveTo>
                    <a:pt x="1" y="0"/>
                  </a:moveTo>
                  <a:lnTo>
                    <a:pt x="0" y="60384"/>
                  </a:lnTo>
                  <a:lnTo>
                    <a:pt x="5590" y="121632"/>
                  </a:lnTo>
                  <a:lnTo>
                    <a:pt x="9066" y="173300"/>
                  </a:lnTo>
                  <a:lnTo>
                    <a:pt x="15685" y="221884"/>
                  </a:lnTo>
                  <a:lnTo>
                    <a:pt x="25055" y="271504"/>
                  </a:lnTo>
                  <a:lnTo>
                    <a:pt x="31466" y="329928"/>
                  </a:lnTo>
                  <a:lnTo>
                    <a:pt x="42115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201285" y="1631917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68070" y="14654"/>
                  </a:lnTo>
                  <a:lnTo>
                    <a:pt x="110625" y="19792"/>
                  </a:lnTo>
                  <a:lnTo>
                    <a:pt x="56123" y="2392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427322" y="1652974"/>
              <a:ext cx="129294" cy="184548"/>
            </a:xfrm>
            <a:custGeom>
              <a:avLst/>
              <a:gdLst/>
              <a:ahLst/>
              <a:cxnLst/>
              <a:rect l="0" t="0" r="0" b="0"/>
              <a:pathLst>
                <a:path w="129294" h="184548">
                  <a:moveTo>
                    <a:pt x="5589" y="10528"/>
                  </a:moveTo>
                  <a:lnTo>
                    <a:pt x="0" y="27296"/>
                  </a:lnTo>
                  <a:lnTo>
                    <a:pt x="4442" y="80044"/>
                  </a:lnTo>
                  <a:lnTo>
                    <a:pt x="16585" y="133617"/>
                  </a:lnTo>
                  <a:lnTo>
                    <a:pt x="24514" y="155312"/>
                  </a:lnTo>
                  <a:lnTo>
                    <a:pt x="35838" y="172752"/>
                  </a:lnTo>
                  <a:lnTo>
                    <a:pt x="44472" y="178339"/>
                  </a:lnTo>
                  <a:lnTo>
                    <a:pt x="66544" y="184547"/>
                  </a:lnTo>
                  <a:lnTo>
                    <a:pt x="75472" y="182693"/>
                  </a:lnTo>
                  <a:lnTo>
                    <a:pt x="82594" y="177947"/>
                  </a:lnTo>
                  <a:lnTo>
                    <a:pt x="108018" y="145114"/>
                  </a:lnTo>
                  <a:lnTo>
                    <a:pt x="123027" y="109547"/>
                  </a:lnTo>
                  <a:lnTo>
                    <a:pt x="129293" y="63784"/>
                  </a:lnTo>
                  <a:lnTo>
                    <a:pt x="125560" y="24358"/>
                  </a:lnTo>
                  <a:lnTo>
                    <a:pt x="120131" y="10825"/>
                  </a:lnTo>
                  <a:lnTo>
                    <a:pt x="11087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639507" y="1368498"/>
              <a:ext cx="351416" cy="501170"/>
            </a:xfrm>
            <a:custGeom>
              <a:avLst/>
              <a:gdLst/>
              <a:ahLst/>
              <a:cxnLst/>
              <a:rect l="0" t="0" r="0" b="0"/>
              <a:pathLst>
                <a:path w="351416" h="501170">
                  <a:moveTo>
                    <a:pt x="77674" y="400289"/>
                  </a:moveTo>
                  <a:lnTo>
                    <a:pt x="86739" y="341672"/>
                  </a:lnTo>
                  <a:lnTo>
                    <a:pt x="81313" y="321205"/>
                  </a:lnTo>
                  <a:lnTo>
                    <a:pt x="76591" y="312471"/>
                  </a:lnTo>
                  <a:lnTo>
                    <a:pt x="61985" y="299648"/>
                  </a:lnTo>
                  <a:lnTo>
                    <a:pt x="53177" y="294590"/>
                  </a:lnTo>
                  <a:lnTo>
                    <a:pt x="44965" y="294728"/>
                  </a:lnTo>
                  <a:lnTo>
                    <a:pt x="37151" y="298330"/>
                  </a:lnTo>
                  <a:lnTo>
                    <a:pt x="23399" y="311690"/>
                  </a:lnTo>
                  <a:lnTo>
                    <a:pt x="1174" y="358986"/>
                  </a:lnTo>
                  <a:lnTo>
                    <a:pt x="0" y="382712"/>
                  </a:lnTo>
                  <a:lnTo>
                    <a:pt x="3189" y="436071"/>
                  </a:lnTo>
                  <a:lnTo>
                    <a:pt x="9864" y="457526"/>
                  </a:lnTo>
                  <a:lnTo>
                    <a:pt x="14920" y="466523"/>
                  </a:lnTo>
                  <a:lnTo>
                    <a:pt x="22970" y="471351"/>
                  </a:lnTo>
                  <a:lnTo>
                    <a:pt x="44392" y="473596"/>
                  </a:lnTo>
                  <a:lnTo>
                    <a:pt x="54316" y="470218"/>
                  </a:lnTo>
                  <a:lnTo>
                    <a:pt x="71583" y="457105"/>
                  </a:lnTo>
                  <a:lnTo>
                    <a:pt x="88867" y="424402"/>
                  </a:lnTo>
                  <a:lnTo>
                    <a:pt x="104018" y="378666"/>
                  </a:lnTo>
                  <a:lnTo>
                    <a:pt x="114159" y="317604"/>
                  </a:lnTo>
                  <a:lnTo>
                    <a:pt x="118677" y="262337"/>
                  </a:lnTo>
                  <a:lnTo>
                    <a:pt x="119459" y="202787"/>
                  </a:lnTo>
                  <a:lnTo>
                    <a:pt x="119691" y="150437"/>
                  </a:lnTo>
                  <a:lnTo>
                    <a:pt x="118589" y="86963"/>
                  </a:lnTo>
                  <a:lnTo>
                    <a:pt x="111374" y="32411"/>
                  </a:lnTo>
                  <a:lnTo>
                    <a:pt x="105130" y="5161"/>
                  </a:lnTo>
                  <a:lnTo>
                    <a:pt x="100657" y="0"/>
                  </a:lnTo>
                  <a:lnTo>
                    <a:pt x="95336" y="69"/>
                  </a:lnTo>
                  <a:lnTo>
                    <a:pt x="89448" y="3624"/>
                  </a:lnTo>
                  <a:lnTo>
                    <a:pt x="79788" y="23172"/>
                  </a:lnTo>
                  <a:lnTo>
                    <a:pt x="70891" y="70182"/>
                  </a:lnTo>
                  <a:lnTo>
                    <a:pt x="71375" y="122325"/>
                  </a:lnTo>
                  <a:lnTo>
                    <a:pt x="75807" y="176770"/>
                  </a:lnTo>
                  <a:lnTo>
                    <a:pt x="78014" y="220229"/>
                  </a:lnTo>
                  <a:lnTo>
                    <a:pt x="84664" y="282987"/>
                  </a:lnTo>
                  <a:lnTo>
                    <a:pt x="88324" y="336807"/>
                  </a:lnTo>
                  <a:lnTo>
                    <a:pt x="93326" y="363886"/>
                  </a:lnTo>
                  <a:lnTo>
                    <a:pt x="97467" y="370171"/>
                  </a:lnTo>
                  <a:lnTo>
                    <a:pt x="102568" y="372022"/>
                  </a:lnTo>
                  <a:lnTo>
                    <a:pt x="108308" y="370916"/>
                  </a:lnTo>
                  <a:lnTo>
                    <a:pt x="113304" y="366669"/>
                  </a:lnTo>
                  <a:lnTo>
                    <a:pt x="128265" y="346264"/>
                  </a:lnTo>
                  <a:lnTo>
                    <a:pt x="144613" y="336114"/>
                  </a:lnTo>
                  <a:lnTo>
                    <a:pt x="166696" y="333942"/>
                  </a:lnTo>
                  <a:lnTo>
                    <a:pt x="219002" y="336491"/>
                  </a:lnTo>
                  <a:lnTo>
                    <a:pt x="254859" y="331343"/>
                  </a:lnTo>
                  <a:lnTo>
                    <a:pt x="287711" y="316820"/>
                  </a:lnTo>
                  <a:lnTo>
                    <a:pt x="293738" y="309548"/>
                  </a:lnTo>
                  <a:lnTo>
                    <a:pt x="296586" y="301190"/>
                  </a:lnTo>
                  <a:lnTo>
                    <a:pt x="297315" y="292109"/>
                  </a:lnTo>
                  <a:lnTo>
                    <a:pt x="294291" y="283716"/>
                  </a:lnTo>
                  <a:lnTo>
                    <a:pt x="281573" y="268150"/>
                  </a:lnTo>
                  <a:lnTo>
                    <a:pt x="261102" y="259672"/>
                  </a:lnTo>
                  <a:lnTo>
                    <a:pt x="237577" y="257074"/>
                  </a:lnTo>
                  <a:lnTo>
                    <a:pt x="215422" y="259819"/>
                  </a:lnTo>
                  <a:lnTo>
                    <a:pt x="196997" y="271178"/>
                  </a:lnTo>
                  <a:lnTo>
                    <a:pt x="182179" y="289094"/>
                  </a:lnTo>
                  <a:lnTo>
                    <a:pt x="171694" y="312655"/>
                  </a:lnTo>
                  <a:lnTo>
                    <a:pt x="164804" y="357816"/>
                  </a:lnTo>
                  <a:lnTo>
                    <a:pt x="168351" y="402652"/>
                  </a:lnTo>
                  <a:lnTo>
                    <a:pt x="182400" y="439984"/>
                  </a:lnTo>
                  <a:lnTo>
                    <a:pt x="206970" y="467682"/>
                  </a:lnTo>
                  <a:lnTo>
                    <a:pt x="242065" y="490708"/>
                  </a:lnTo>
                  <a:lnTo>
                    <a:pt x="282100" y="501169"/>
                  </a:lnTo>
                  <a:lnTo>
                    <a:pt x="339053" y="496661"/>
                  </a:lnTo>
                  <a:lnTo>
                    <a:pt x="351415" y="4950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2096407" y="2114833"/>
            <a:ext cx="2724871" cy="542082"/>
            <a:chOff x="2096407" y="2114833"/>
            <a:chExt cx="2724871" cy="542082"/>
          </a:xfrm>
        </p:grpSpPr>
        <p:sp>
          <p:nvSpPr>
            <p:cNvPr id="71" name="Freeform 70"/>
            <p:cNvSpPr/>
            <p:nvPr/>
          </p:nvSpPr>
          <p:spPr>
            <a:xfrm>
              <a:off x="2096407" y="2274155"/>
              <a:ext cx="271493" cy="382760"/>
            </a:xfrm>
            <a:custGeom>
              <a:avLst/>
              <a:gdLst/>
              <a:ahLst/>
              <a:cxnLst/>
              <a:rect l="0" t="0" r="0" b="0"/>
              <a:pathLst>
                <a:path w="271493" h="382760">
                  <a:moveTo>
                    <a:pt x="125106" y="31586"/>
                  </a:moveTo>
                  <a:lnTo>
                    <a:pt x="102749" y="31586"/>
                  </a:lnTo>
                  <a:lnTo>
                    <a:pt x="85533" y="37825"/>
                  </a:lnTo>
                  <a:lnTo>
                    <a:pt x="55418" y="60894"/>
                  </a:lnTo>
                  <a:lnTo>
                    <a:pt x="12846" y="116538"/>
                  </a:lnTo>
                  <a:lnTo>
                    <a:pt x="5022" y="140312"/>
                  </a:lnTo>
                  <a:lnTo>
                    <a:pt x="0" y="199292"/>
                  </a:lnTo>
                  <a:lnTo>
                    <a:pt x="178" y="257692"/>
                  </a:lnTo>
                  <a:lnTo>
                    <a:pt x="8411" y="293162"/>
                  </a:lnTo>
                  <a:lnTo>
                    <a:pt x="38176" y="347225"/>
                  </a:lnTo>
                  <a:lnTo>
                    <a:pt x="54885" y="362162"/>
                  </a:lnTo>
                  <a:lnTo>
                    <a:pt x="94207" y="381284"/>
                  </a:lnTo>
                  <a:lnTo>
                    <a:pt x="114883" y="382759"/>
                  </a:lnTo>
                  <a:lnTo>
                    <a:pt x="135770" y="378345"/>
                  </a:lnTo>
                  <a:lnTo>
                    <a:pt x="188295" y="349936"/>
                  </a:lnTo>
                  <a:lnTo>
                    <a:pt x="236795" y="299682"/>
                  </a:lnTo>
                  <a:lnTo>
                    <a:pt x="256959" y="262098"/>
                  </a:lnTo>
                  <a:lnTo>
                    <a:pt x="267378" y="230127"/>
                  </a:lnTo>
                  <a:lnTo>
                    <a:pt x="271492" y="177995"/>
                  </a:lnTo>
                  <a:lnTo>
                    <a:pt x="269085" y="139697"/>
                  </a:lnTo>
                  <a:lnTo>
                    <a:pt x="253337" y="84600"/>
                  </a:lnTo>
                  <a:lnTo>
                    <a:pt x="229377" y="45307"/>
                  </a:lnTo>
                  <a:lnTo>
                    <a:pt x="214732" y="30665"/>
                  </a:lnTo>
                  <a:lnTo>
                    <a:pt x="166544" y="7822"/>
                  </a:lnTo>
                  <a:lnTo>
                    <a:pt x="13563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365649" y="2137285"/>
              <a:ext cx="90512" cy="105574"/>
            </a:xfrm>
            <a:custGeom>
              <a:avLst/>
              <a:gdLst/>
              <a:ahLst/>
              <a:cxnLst/>
              <a:rect l="0" t="0" r="0" b="0"/>
              <a:pathLst>
                <a:path w="90512" h="105574">
                  <a:moveTo>
                    <a:pt x="34848" y="21057"/>
                  </a:moveTo>
                  <a:lnTo>
                    <a:pt x="18080" y="26646"/>
                  </a:lnTo>
                  <a:lnTo>
                    <a:pt x="6729" y="38748"/>
                  </a:lnTo>
                  <a:lnTo>
                    <a:pt x="2064" y="46889"/>
                  </a:lnTo>
                  <a:lnTo>
                    <a:pt x="0" y="65293"/>
                  </a:lnTo>
                  <a:lnTo>
                    <a:pt x="4152" y="84001"/>
                  </a:lnTo>
                  <a:lnTo>
                    <a:pt x="13797" y="100115"/>
                  </a:lnTo>
                  <a:lnTo>
                    <a:pt x="21984" y="104177"/>
                  </a:lnTo>
                  <a:lnTo>
                    <a:pt x="43558" y="105573"/>
                  </a:lnTo>
                  <a:lnTo>
                    <a:pt x="62506" y="99173"/>
                  </a:lnTo>
                  <a:lnTo>
                    <a:pt x="70834" y="94191"/>
                  </a:lnTo>
                  <a:lnTo>
                    <a:pt x="83207" y="79297"/>
                  </a:lnTo>
                  <a:lnTo>
                    <a:pt x="88145" y="70412"/>
                  </a:lnTo>
                  <a:lnTo>
                    <a:pt x="90511" y="51181"/>
                  </a:lnTo>
                  <a:lnTo>
                    <a:pt x="86493" y="32106"/>
                  </a:lnTo>
                  <a:lnTo>
                    <a:pt x="76909" y="15829"/>
                  </a:lnTo>
                  <a:lnTo>
                    <a:pt x="67970" y="7035"/>
                  </a:lnTo>
                  <a:lnTo>
                    <a:pt x="5590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895336" y="2126756"/>
              <a:ext cx="178986" cy="488546"/>
            </a:xfrm>
            <a:custGeom>
              <a:avLst/>
              <a:gdLst/>
              <a:ahLst/>
              <a:cxnLst/>
              <a:rect l="0" t="0" r="0" b="0"/>
              <a:pathLst>
                <a:path w="178986" h="488546">
                  <a:moveTo>
                    <a:pt x="0" y="0"/>
                  </a:moveTo>
                  <a:lnTo>
                    <a:pt x="0" y="58617"/>
                  </a:lnTo>
                  <a:lnTo>
                    <a:pt x="1170" y="121196"/>
                  </a:lnTo>
                  <a:lnTo>
                    <a:pt x="7236" y="174860"/>
                  </a:lnTo>
                  <a:lnTo>
                    <a:pt x="9065" y="218486"/>
                  </a:lnTo>
                  <a:lnTo>
                    <a:pt x="9878" y="262051"/>
                  </a:lnTo>
                  <a:lnTo>
                    <a:pt x="10336" y="322920"/>
                  </a:lnTo>
                  <a:lnTo>
                    <a:pt x="10472" y="378000"/>
                  </a:lnTo>
                  <a:lnTo>
                    <a:pt x="10512" y="428245"/>
                  </a:lnTo>
                  <a:lnTo>
                    <a:pt x="5631" y="487153"/>
                  </a:lnTo>
                  <a:lnTo>
                    <a:pt x="8433" y="488545"/>
                  </a:lnTo>
                  <a:lnTo>
                    <a:pt x="12641" y="487134"/>
                  </a:lnTo>
                  <a:lnTo>
                    <a:pt x="64887" y="440177"/>
                  </a:lnTo>
                  <a:lnTo>
                    <a:pt x="96435" y="427300"/>
                  </a:lnTo>
                  <a:lnTo>
                    <a:pt x="156531" y="416362"/>
                  </a:lnTo>
                  <a:lnTo>
                    <a:pt x="178985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083711" y="2400371"/>
              <a:ext cx="190652" cy="147936"/>
            </a:xfrm>
            <a:custGeom>
              <a:avLst/>
              <a:gdLst/>
              <a:ahLst/>
              <a:cxnLst/>
              <a:rect l="0" t="0" r="0" b="0"/>
              <a:pathLst>
                <a:path w="190652" h="147936">
                  <a:moveTo>
                    <a:pt x="106423" y="73826"/>
                  </a:moveTo>
                  <a:lnTo>
                    <a:pt x="91769" y="24274"/>
                  </a:lnTo>
                  <a:lnTo>
                    <a:pt x="86125" y="15055"/>
                  </a:lnTo>
                  <a:lnTo>
                    <a:pt x="70496" y="1692"/>
                  </a:lnTo>
                  <a:lnTo>
                    <a:pt x="62585" y="0"/>
                  </a:lnTo>
                  <a:lnTo>
                    <a:pt x="54971" y="1212"/>
                  </a:lnTo>
                  <a:lnTo>
                    <a:pt x="40272" y="8798"/>
                  </a:lnTo>
                  <a:lnTo>
                    <a:pt x="25940" y="19968"/>
                  </a:lnTo>
                  <a:lnTo>
                    <a:pt x="4717" y="50589"/>
                  </a:lnTo>
                  <a:lnTo>
                    <a:pt x="0" y="75976"/>
                  </a:lnTo>
                  <a:lnTo>
                    <a:pt x="6503" y="124813"/>
                  </a:lnTo>
                  <a:lnTo>
                    <a:pt x="11733" y="133553"/>
                  </a:lnTo>
                  <a:lnTo>
                    <a:pt x="26904" y="146385"/>
                  </a:lnTo>
                  <a:lnTo>
                    <a:pt x="35863" y="147935"/>
                  </a:lnTo>
                  <a:lnTo>
                    <a:pt x="55176" y="143418"/>
                  </a:lnTo>
                  <a:lnTo>
                    <a:pt x="72338" y="130492"/>
                  </a:lnTo>
                  <a:lnTo>
                    <a:pt x="86595" y="113048"/>
                  </a:lnTo>
                  <a:lnTo>
                    <a:pt x="96831" y="93598"/>
                  </a:lnTo>
                  <a:lnTo>
                    <a:pt x="99041" y="73254"/>
                  </a:lnTo>
                  <a:lnTo>
                    <a:pt x="97992" y="62916"/>
                  </a:lnTo>
                  <a:lnTo>
                    <a:pt x="98463" y="59534"/>
                  </a:lnTo>
                  <a:lnTo>
                    <a:pt x="99947" y="60788"/>
                  </a:lnTo>
                  <a:lnTo>
                    <a:pt x="122381" y="96155"/>
                  </a:lnTo>
                  <a:lnTo>
                    <a:pt x="135353" y="111436"/>
                  </a:lnTo>
                  <a:lnTo>
                    <a:pt x="155156" y="119787"/>
                  </a:lnTo>
                  <a:lnTo>
                    <a:pt x="190651" y="1264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318671" y="2168870"/>
              <a:ext cx="27154" cy="389556"/>
            </a:xfrm>
            <a:custGeom>
              <a:avLst/>
              <a:gdLst/>
              <a:ahLst/>
              <a:cxnLst/>
              <a:rect l="0" t="0" r="0" b="0"/>
              <a:pathLst>
                <a:path w="27154" h="389556">
                  <a:moveTo>
                    <a:pt x="8334" y="0"/>
                  </a:moveTo>
                  <a:lnTo>
                    <a:pt x="0" y="48931"/>
                  </a:lnTo>
                  <a:lnTo>
                    <a:pt x="3828" y="108061"/>
                  </a:lnTo>
                  <a:lnTo>
                    <a:pt x="6999" y="167459"/>
                  </a:lnTo>
                  <a:lnTo>
                    <a:pt x="15306" y="229610"/>
                  </a:lnTo>
                  <a:lnTo>
                    <a:pt x="18978" y="278733"/>
                  </a:lnTo>
                  <a:lnTo>
                    <a:pt x="25786" y="329162"/>
                  </a:lnTo>
                  <a:lnTo>
                    <a:pt x="27153" y="369581"/>
                  </a:lnTo>
                  <a:lnTo>
                    <a:pt x="25559" y="376239"/>
                  </a:lnTo>
                  <a:lnTo>
                    <a:pt x="18862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253305" y="2316269"/>
              <a:ext cx="178986" cy="52643"/>
            </a:xfrm>
            <a:custGeom>
              <a:avLst/>
              <a:gdLst/>
              <a:ahLst/>
              <a:cxnLst/>
              <a:rect l="0" t="0" r="0" b="0"/>
              <a:pathLst>
                <a:path w="178986" h="52643">
                  <a:moveTo>
                    <a:pt x="178985" y="0"/>
                  </a:moveTo>
                  <a:lnTo>
                    <a:pt x="130054" y="11453"/>
                  </a:lnTo>
                  <a:lnTo>
                    <a:pt x="76513" y="24749"/>
                  </a:lnTo>
                  <a:lnTo>
                    <a:pt x="24547" y="4213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529241" y="2421554"/>
              <a:ext cx="8335" cy="136872"/>
            </a:xfrm>
            <a:custGeom>
              <a:avLst/>
              <a:gdLst/>
              <a:ahLst/>
              <a:cxnLst/>
              <a:rect l="0" t="0" r="0" b="0"/>
              <a:pathLst>
                <a:path w="8335" h="136872">
                  <a:moveTo>
                    <a:pt x="8334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8334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495461" y="23162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663917" y="2189927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3119" y="48931"/>
                  </a:lnTo>
                  <a:lnTo>
                    <a:pt x="11453" y="96776"/>
                  </a:lnTo>
                  <a:lnTo>
                    <a:pt x="18211" y="151117"/>
                  </a:lnTo>
                  <a:lnTo>
                    <a:pt x="23333" y="208552"/>
                  </a:lnTo>
                  <a:lnTo>
                    <a:pt x="29140" y="259495"/>
                  </a:lnTo>
                  <a:lnTo>
                    <a:pt x="38499" y="320998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600746" y="2316269"/>
              <a:ext cx="157928" cy="73701"/>
            </a:xfrm>
            <a:custGeom>
              <a:avLst/>
              <a:gdLst/>
              <a:ahLst/>
              <a:cxnLst/>
              <a:rect l="0" t="0" r="0" b="0"/>
              <a:pathLst>
                <a:path w="157928" h="73701">
                  <a:moveTo>
                    <a:pt x="157927" y="0"/>
                  </a:moveTo>
                  <a:lnTo>
                    <a:pt x="104052" y="27511"/>
                  </a:lnTo>
                  <a:lnTo>
                    <a:pt x="42006" y="5025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813511" y="2347854"/>
              <a:ext cx="116481" cy="168851"/>
            </a:xfrm>
            <a:custGeom>
              <a:avLst/>
              <a:gdLst/>
              <a:ahLst/>
              <a:cxnLst/>
              <a:rect l="0" t="0" r="0" b="0"/>
              <a:pathLst>
                <a:path w="116481" h="168851">
                  <a:moveTo>
                    <a:pt x="8333" y="21057"/>
                  </a:moveTo>
                  <a:lnTo>
                    <a:pt x="0" y="58536"/>
                  </a:lnTo>
                  <a:lnTo>
                    <a:pt x="1575" y="96503"/>
                  </a:lnTo>
                  <a:lnTo>
                    <a:pt x="7669" y="122439"/>
                  </a:lnTo>
                  <a:lnTo>
                    <a:pt x="18177" y="145665"/>
                  </a:lnTo>
                  <a:lnTo>
                    <a:pt x="33765" y="161446"/>
                  </a:lnTo>
                  <a:lnTo>
                    <a:pt x="42835" y="167293"/>
                  </a:lnTo>
                  <a:lnTo>
                    <a:pt x="51222" y="168850"/>
                  </a:lnTo>
                  <a:lnTo>
                    <a:pt x="59153" y="167549"/>
                  </a:lnTo>
                  <a:lnTo>
                    <a:pt x="74203" y="159864"/>
                  </a:lnTo>
                  <a:lnTo>
                    <a:pt x="88691" y="148650"/>
                  </a:lnTo>
                  <a:lnTo>
                    <a:pt x="99810" y="129628"/>
                  </a:lnTo>
                  <a:lnTo>
                    <a:pt x="116480" y="84878"/>
                  </a:lnTo>
                  <a:lnTo>
                    <a:pt x="116286" y="47246"/>
                  </a:lnTo>
                  <a:lnTo>
                    <a:pt x="10309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995311" y="2114833"/>
              <a:ext cx="297771" cy="381008"/>
            </a:xfrm>
            <a:custGeom>
              <a:avLst/>
              <a:gdLst/>
              <a:ahLst/>
              <a:cxnLst/>
              <a:rect l="0" t="0" r="0" b="0"/>
              <a:pathLst>
                <a:path w="297771" h="381008">
                  <a:moveTo>
                    <a:pt x="89746" y="254078"/>
                  </a:moveTo>
                  <a:lnTo>
                    <a:pt x="78567" y="237311"/>
                  </a:lnTo>
                  <a:lnTo>
                    <a:pt x="63720" y="225959"/>
                  </a:lnTo>
                  <a:lnTo>
                    <a:pt x="54848" y="221294"/>
                  </a:lnTo>
                  <a:lnTo>
                    <a:pt x="46593" y="220524"/>
                  </a:lnTo>
                  <a:lnTo>
                    <a:pt x="31183" y="225907"/>
                  </a:lnTo>
                  <a:lnTo>
                    <a:pt x="9353" y="247681"/>
                  </a:lnTo>
                  <a:lnTo>
                    <a:pt x="1373" y="272682"/>
                  </a:lnTo>
                  <a:lnTo>
                    <a:pt x="0" y="313403"/>
                  </a:lnTo>
                  <a:lnTo>
                    <a:pt x="5405" y="336597"/>
                  </a:lnTo>
                  <a:lnTo>
                    <a:pt x="15606" y="358604"/>
                  </a:lnTo>
                  <a:lnTo>
                    <a:pt x="31058" y="373844"/>
                  </a:lnTo>
                  <a:lnTo>
                    <a:pt x="40092" y="379545"/>
                  </a:lnTo>
                  <a:lnTo>
                    <a:pt x="48454" y="381007"/>
                  </a:lnTo>
                  <a:lnTo>
                    <a:pt x="56369" y="379642"/>
                  </a:lnTo>
                  <a:lnTo>
                    <a:pt x="63985" y="376392"/>
                  </a:lnTo>
                  <a:lnTo>
                    <a:pt x="85882" y="355050"/>
                  </a:lnTo>
                  <a:lnTo>
                    <a:pt x="101599" y="320911"/>
                  </a:lnTo>
                  <a:lnTo>
                    <a:pt x="113665" y="269981"/>
                  </a:lnTo>
                  <a:lnTo>
                    <a:pt x="119059" y="210437"/>
                  </a:lnTo>
                  <a:lnTo>
                    <a:pt x="115069" y="153930"/>
                  </a:lnTo>
                  <a:lnTo>
                    <a:pt x="112067" y="94553"/>
                  </a:lnTo>
                  <a:lnTo>
                    <a:pt x="105588" y="43685"/>
                  </a:lnTo>
                  <a:lnTo>
                    <a:pt x="90670" y="4566"/>
                  </a:lnTo>
                  <a:lnTo>
                    <a:pt x="85683" y="0"/>
                  </a:lnTo>
                  <a:lnTo>
                    <a:pt x="81188" y="465"/>
                  </a:lnTo>
                  <a:lnTo>
                    <a:pt x="77021" y="4284"/>
                  </a:lnTo>
                  <a:lnTo>
                    <a:pt x="72392" y="21006"/>
                  </a:lnTo>
                  <a:lnTo>
                    <a:pt x="71504" y="42866"/>
                  </a:lnTo>
                  <a:lnTo>
                    <a:pt x="77347" y="91735"/>
                  </a:lnTo>
                  <a:lnTo>
                    <a:pt x="81783" y="140076"/>
                  </a:lnTo>
                  <a:lnTo>
                    <a:pt x="87387" y="191444"/>
                  </a:lnTo>
                  <a:lnTo>
                    <a:pt x="92166" y="240589"/>
                  </a:lnTo>
                  <a:lnTo>
                    <a:pt x="99010" y="267970"/>
                  </a:lnTo>
                  <a:lnTo>
                    <a:pt x="116017" y="296539"/>
                  </a:lnTo>
                  <a:lnTo>
                    <a:pt x="129108" y="312334"/>
                  </a:lnTo>
                  <a:lnTo>
                    <a:pt x="135874" y="315143"/>
                  </a:lnTo>
                  <a:lnTo>
                    <a:pt x="142725" y="314675"/>
                  </a:lnTo>
                  <a:lnTo>
                    <a:pt x="206195" y="283467"/>
                  </a:lnTo>
                  <a:lnTo>
                    <a:pt x="268786" y="261213"/>
                  </a:lnTo>
                  <a:lnTo>
                    <a:pt x="294743" y="245014"/>
                  </a:lnTo>
                  <a:lnTo>
                    <a:pt x="297770" y="238677"/>
                  </a:lnTo>
                  <a:lnTo>
                    <a:pt x="297449" y="232112"/>
                  </a:lnTo>
                  <a:lnTo>
                    <a:pt x="294895" y="225396"/>
                  </a:lnTo>
                  <a:lnTo>
                    <a:pt x="282699" y="214815"/>
                  </a:lnTo>
                  <a:lnTo>
                    <a:pt x="264410" y="207382"/>
                  </a:lnTo>
                  <a:lnTo>
                    <a:pt x="240684" y="204079"/>
                  </a:lnTo>
                  <a:lnTo>
                    <a:pt x="230145" y="206707"/>
                  </a:lnTo>
                  <a:lnTo>
                    <a:pt x="204135" y="226005"/>
                  </a:lnTo>
                  <a:lnTo>
                    <a:pt x="188939" y="240041"/>
                  </a:lnTo>
                  <a:lnTo>
                    <a:pt x="180624" y="263438"/>
                  </a:lnTo>
                  <a:lnTo>
                    <a:pt x="178099" y="290993"/>
                  </a:lnTo>
                  <a:lnTo>
                    <a:pt x="180876" y="314939"/>
                  </a:lnTo>
                  <a:lnTo>
                    <a:pt x="192249" y="334160"/>
                  </a:lnTo>
                  <a:lnTo>
                    <a:pt x="209002" y="349332"/>
                  </a:lnTo>
                  <a:lnTo>
                    <a:pt x="228147" y="359974"/>
                  </a:lnTo>
                  <a:lnTo>
                    <a:pt x="251473" y="362365"/>
                  </a:lnTo>
                  <a:lnTo>
                    <a:pt x="289787" y="3593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537782" y="2209924"/>
              <a:ext cx="283496" cy="201103"/>
            </a:xfrm>
            <a:custGeom>
              <a:avLst/>
              <a:gdLst/>
              <a:ahLst/>
              <a:cxnLst/>
              <a:rect l="0" t="0" r="0" b="0"/>
              <a:pathLst>
                <a:path w="283496" h="201103">
                  <a:moveTo>
                    <a:pt x="0" y="95817"/>
                  </a:moveTo>
                  <a:lnTo>
                    <a:pt x="48931" y="95817"/>
                  </a:lnTo>
                  <a:lnTo>
                    <a:pt x="102472" y="101406"/>
                  </a:lnTo>
                  <a:lnTo>
                    <a:pt x="155249" y="105369"/>
                  </a:lnTo>
                  <a:lnTo>
                    <a:pt x="207615" y="109272"/>
                  </a:lnTo>
                  <a:lnTo>
                    <a:pt x="257690" y="115372"/>
                  </a:lnTo>
                  <a:lnTo>
                    <a:pt x="265380" y="112363"/>
                  </a:lnTo>
                  <a:lnTo>
                    <a:pt x="269336" y="106847"/>
                  </a:lnTo>
                  <a:lnTo>
                    <a:pt x="270805" y="99661"/>
                  </a:lnTo>
                  <a:lnTo>
                    <a:pt x="266197" y="82317"/>
                  </a:lnTo>
                  <a:lnTo>
                    <a:pt x="250448" y="55942"/>
                  </a:lnTo>
                  <a:lnTo>
                    <a:pt x="216125" y="12837"/>
                  </a:lnTo>
                  <a:lnTo>
                    <a:pt x="195058" y="0"/>
                  </a:lnTo>
                  <a:lnTo>
                    <a:pt x="256669" y="56665"/>
                  </a:lnTo>
                  <a:lnTo>
                    <a:pt x="275512" y="71007"/>
                  </a:lnTo>
                  <a:lnTo>
                    <a:pt x="280771" y="80447"/>
                  </a:lnTo>
                  <a:lnTo>
                    <a:pt x="283495" y="103413"/>
                  </a:lnTo>
                  <a:lnTo>
                    <a:pt x="277686" y="122980"/>
                  </a:lnTo>
                  <a:lnTo>
                    <a:pt x="266136" y="139475"/>
                  </a:lnTo>
                  <a:lnTo>
                    <a:pt x="208955" y="192552"/>
                  </a:lnTo>
                  <a:lnTo>
                    <a:pt x="200041" y="201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5006550" y="2158342"/>
            <a:ext cx="1089451" cy="600996"/>
            <a:chOff x="5006550" y="2158342"/>
            <a:chExt cx="1089451" cy="600996"/>
          </a:xfrm>
        </p:grpSpPr>
        <p:sp>
          <p:nvSpPr>
            <p:cNvPr id="85" name="Freeform 84"/>
            <p:cNvSpPr/>
            <p:nvPr/>
          </p:nvSpPr>
          <p:spPr>
            <a:xfrm>
              <a:off x="5006550" y="2168870"/>
              <a:ext cx="162943" cy="386199"/>
            </a:xfrm>
            <a:custGeom>
              <a:avLst/>
              <a:gdLst/>
              <a:ahLst/>
              <a:cxnLst/>
              <a:rect l="0" t="0" r="0" b="0"/>
              <a:pathLst>
                <a:path w="162943" h="386199">
                  <a:moveTo>
                    <a:pt x="47129" y="0"/>
                  </a:moveTo>
                  <a:lnTo>
                    <a:pt x="44009" y="48931"/>
                  </a:lnTo>
                  <a:lnTo>
                    <a:pt x="38063" y="108061"/>
                  </a:lnTo>
                  <a:lnTo>
                    <a:pt x="31444" y="156280"/>
                  </a:lnTo>
                  <a:lnTo>
                    <a:pt x="27664" y="207613"/>
                  </a:lnTo>
                  <a:lnTo>
                    <a:pt x="17980" y="261719"/>
                  </a:lnTo>
                  <a:lnTo>
                    <a:pt x="7922" y="316253"/>
                  </a:lnTo>
                  <a:lnTo>
                    <a:pt x="0" y="372086"/>
                  </a:lnTo>
                  <a:lnTo>
                    <a:pt x="1671" y="380248"/>
                  </a:lnTo>
                  <a:lnTo>
                    <a:pt x="6295" y="384520"/>
                  </a:lnTo>
                  <a:lnTo>
                    <a:pt x="12887" y="386198"/>
                  </a:lnTo>
                  <a:lnTo>
                    <a:pt x="49854" y="380486"/>
                  </a:lnTo>
                  <a:lnTo>
                    <a:pt x="109041" y="364718"/>
                  </a:lnTo>
                  <a:lnTo>
                    <a:pt x="162942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064207" y="2368911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6750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095792" y="2158342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98786" y="7235"/>
                  </a:lnTo>
                  <a:lnTo>
                    <a:pt x="42564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214459" y="2376948"/>
              <a:ext cx="207718" cy="382390"/>
            </a:xfrm>
            <a:custGeom>
              <a:avLst/>
              <a:gdLst/>
              <a:ahLst/>
              <a:cxnLst/>
              <a:rect l="0" t="0" r="0" b="0"/>
              <a:pathLst>
                <a:path w="207718" h="382390">
                  <a:moveTo>
                    <a:pt x="112960" y="76191"/>
                  </a:moveTo>
                  <a:lnTo>
                    <a:pt x="112960" y="53835"/>
                  </a:lnTo>
                  <a:lnTo>
                    <a:pt x="101782" y="23164"/>
                  </a:lnTo>
                  <a:lnTo>
                    <a:pt x="86935" y="8560"/>
                  </a:lnTo>
                  <a:lnTo>
                    <a:pt x="78063" y="3028"/>
                  </a:lnTo>
                  <a:lnTo>
                    <a:pt x="58846" y="0"/>
                  </a:lnTo>
                  <a:lnTo>
                    <a:pt x="48808" y="831"/>
                  </a:lnTo>
                  <a:lnTo>
                    <a:pt x="31416" y="11113"/>
                  </a:lnTo>
                  <a:lnTo>
                    <a:pt x="17057" y="27380"/>
                  </a:lnTo>
                  <a:lnTo>
                    <a:pt x="6776" y="46309"/>
                  </a:lnTo>
                  <a:lnTo>
                    <a:pt x="0" y="82285"/>
                  </a:lnTo>
                  <a:lnTo>
                    <a:pt x="2558" y="93122"/>
                  </a:lnTo>
                  <a:lnTo>
                    <a:pt x="14760" y="111402"/>
                  </a:lnTo>
                  <a:lnTo>
                    <a:pt x="22927" y="114873"/>
                  </a:lnTo>
                  <a:lnTo>
                    <a:pt x="31881" y="114847"/>
                  </a:lnTo>
                  <a:lnTo>
                    <a:pt x="41360" y="112491"/>
                  </a:lnTo>
                  <a:lnTo>
                    <a:pt x="48849" y="107410"/>
                  </a:lnTo>
                  <a:lnTo>
                    <a:pt x="60290" y="92406"/>
                  </a:lnTo>
                  <a:lnTo>
                    <a:pt x="63809" y="91680"/>
                  </a:lnTo>
                  <a:lnTo>
                    <a:pt x="66155" y="95876"/>
                  </a:lnTo>
                  <a:lnTo>
                    <a:pt x="78768" y="153814"/>
                  </a:lnTo>
                  <a:lnTo>
                    <a:pt x="86449" y="206818"/>
                  </a:lnTo>
                  <a:lnTo>
                    <a:pt x="90826" y="269584"/>
                  </a:lnTo>
                  <a:lnTo>
                    <a:pt x="94810" y="328255"/>
                  </a:lnTo>
                  <a:lnTo>
                    <a:pt x="97874" y="355506"/>
                  </a:lnTo>
                  <a:lnTo>
                    <a:pt x="95362" y="382389"/>
                  </a:lnTo>
                  <a:lnTo>
                    <a:pt x="118468" y="338956"/>
                  </a:lnTo>
                  <a:lnTo>
                    <a:pt x="131396" y="323217"/>
                  </a:lnTo>
                  <a:lnTo>
                    <a:pt x="157417" y="306792"/>
                  </a:lnTo>
                  <a:lnTo>
                    <a:pt x="207717" y="2867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361932" y="2389969"/>
              <a:ext cx="142160" cy="168540"/>
            </a:xfrm>
            <a:custGeom>
              <a:avLst/>
              <a:gdLst/>
              <a:ahLst/>
              <a:cxnLst/>
              <a:rect l="0" t="0" r="0" b="0"/>
              <a:pathLst>
                <a:path w="142160" h="168540">
                  <a:moveTo>
                    <a:pt x="18130" y="52642"/>
                  </a:moveTo>
                  <a:lnTo>
                    <a:pt x="6951" y="69410"/>
                  </a:lnTo>
                  <a:lnTo>
                    <a:pt x="0" y="102194"/>
                  </a:lnTo>
                  <a:lnTo>
                    <a:pt x="3530" y="135954"/>
                  </a:lnTo>
                  <a:lnTo>
                    <a:pt x="15150" y="154400"/>
                  </a:lnTo>
                  <a:lnTo>
                    <a:pt x="23162" y="162595"/>
                  </a:lnTo>
                  <a:lnTo>
                    <a:pt x="32013" y="166888"/>
                  </a:lnTo>
                  <a:lnTo>
                    <a:pt x="51206" y="168539"/>
                  </a:lnTo>
                  <a:lnTo>
                    <a:pt x="81743" y="162891"/>
                  </a:lnTo>
                  <a:lnTo>
                    <a:pt x="107428" y="148220"/>
                  </a:lnTo>
                  <a:lnTo>
                    <a:pt x="119429" y="129436"/>
                  </a:lnTo>
                  <a:lnTo>
                    <a:pt x="136666" y="79250"/>
                  </a:lnTo>
                  <a:lnTo>
                    <a:pt x="142159" y="38169"/>
                  </a:lnTo>
                  <a:lnTo>
                    <a:pt x="140324" y="19693"/>
                  </a:lnTo>
                  <a:lnTo>
                    <a:pt x="1339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549835" y="2399786"/>
              <a:ext cx="146083" cy="116212"/>
            </a:xfrm>
            <a:custGeom>
              <a:avLst/>
              <a:gdLst/>
              <a:ahLst/>
              <a:cxnLst/>
              <a:rect l="0" t="0" r="0" b="0"/>
              <a:pathLst>
                <a:path w="146083" h="116212">
                  <a:moveTo>
                    <a:pt x="61854" y="42825"/>
                  </a:moveTo>
                  <a:lnTo>
                    <a:pt x="67443" y="26057"/>
                  </a:lnTo>
                  <a:lnTo>
                    <a:pt x="66750" y="18779"/>
                  </a:lnTo>
                  <a:lnTo>
                    <a:pt x="59740" y="4452"/>
                  </a:lnTo>
                  <a:lnTo>
                    <a:pt x="53426" y="865"/>
                  </a:lnTo>
                  <a:lnTo>
                    <a:pt x="37051" y="0"/>
                  </a:lnTo>
                  <a:lnTo>
                    <a:pt x="21195" y="6634"/>
                  </a:lnTo>
                  <a:lnTo>
                    <a:pt x="13691" y="11679"/>
                  </a:lnTo>
                  <a:lnTo>
                    <a:pt x="8688" y="19721"/>
                  </a:lnTo>
                  <a:lnTo>
                    <a:pt x="1647" y="53397"/>
                  </a:lnTo>
                  <a:lnTo>
                    <a:pt x="0" y="79499"/>
                  </a:lnTo>
                  <a:lnTo>
                    <a:pt x="5508" y="100459"/>
                  </a:lnTo>
                  <a:lnTo>
                    <a:pt x="10251" y="109324"/>
                  </a:lnTo>
                  <a:lnTo>
                    <a:pt x="16924" y="114064"/>
                  </a:lnTo>
                  <a:lnTo>
                    <a:pt x="24882" y="116054"/>
                  </a:lnTo>
                  <a:lnTo>
                    <a:pt x="33696" y="116211"/>
                  </a:lnTo>
                  <a:lnTo>
                    <a:pt x="49729" y="110146"/>
                  </a:lnTo>
                  <a:lnTo>
                    <a:pt x="57280" y="105253"/>
                  </a:lnTo>
                  <a:lnTo>
                    <a:pt x="68790" y="90458"/>
                  </a:lnTo>
                  <a:lnTo>
                    <a:pt x="76635" y="71014"/>
                  </a:lnTo>
                  <a:lnTo>
                    <a:pt x="81051" y="43118"/>
                  </a:lnTo>
                  <a:lnTo>
                    <a:pt x="88783" y="67753"/>
                  </a:lnTo>
                  <a:lnTo>
                    <a:pt x="93844" y="76991"/>
                  </a:lnTo>
                  <a:lnTo>
                    <a:pt x="108827" y="90375"/>
                  </a:lnTo>
                  <a:lnTo>
                    <a:pt x="124845" y="97884"/>
                  </a:lnTo>
                  <a:lnTo>
                    <a:pt x="130754" y="98248"/>
                  </a:lnTo>
                  <a:lnTo>
                    <a:pt x="146082" y="954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716974" y="2168870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54145"/>
                  </a:lnTo>
                  <a:lnTo>
                    <a:pt x="3119" y="101441"/>
                  </a:lnTo>
                  <a:lnTo>
                    <a:pt x="8333" y="156788"/>
                  </a:lnTo>
                  <a:lnTo>
                    <a:pt x="9877" y="207113"/>
                  </a:lnTo>
                  <a:lnTo>
                    <a:pt x="15989" y="260450"/>
                  </a:lnTo>
                  <a:lnTo>
                    <a:pt x="20389" y="320705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653803" y="2295212"/>
              <a:ext cx="157928" cy="52643"/>
            </a:xfrm>
            <a:custGeom>
              <a:avLst/>
              <a:gdLst/>
              <a:ahLst/>
              <a:cxnLst/>
              <a:rect l="0" t="0" r="0" b="0"/>
              <a:pathLst>
                <a:path w="157928" h="52643">
                  <a:moveTo>
                    <a:pt x="157927" y="0"/>
                  </a:moveTo>
                  <a:lnTo>
                    <a:pt x="99310" y="23719"/>
                  </a:lnTo>
                  <a:lnTo>
                    <a:pt x="42714" y="4200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837706" y="2397724"/>
              <a:ext cx="134235" cy="121658"/>
            </a:xfrm>
            <a:custGeom>
              <a:avLst/>
              <a:gdLst/>
              <a:ahLst/>
              <a:cxnLst/>
              <a:rect l="0" t="0" r="0" b="0"/>
              <a:pathLst>
                <a:path w="134235" h="121658">
                  <a:moveTo>
                    <a:pt x="79309" y="13302"/>
                  </a:moveTo>
                  <a:lnTo>
                    <a:pt x="68131" y="2123"/>
                  </a:lnTo>
                  <a:lnTo>
                    <a:pt x="60159" y="0"/>
                  </a:lnTo>
                  <a:lnTo>
                    <a:pt x="38823" y="761"/>
                  </a:lnTo>
                  <a:lnTo>
                    <a:pt x="19981" y="8118"/>
                  </a:lnTo>
                  <a:lnTo>
                    <a:pt x="11681" y="13355"/>
                  </a:lnTo>
                  <a:lnTo>
                    <a:pt x="6148" y="21526"/>
                  </a:lnTo>
                  <a:lnTo>
                    <a:pt x="0" y="43083"/>
                  </a:lnTo>
                  <a:lnTo>
                    <a:pt x="2128" y="75938"/>
                  </a:lnTo>
                  <a:lnTo>
                    <a:pt x="10301" y="94172"/>
                  </a:lnTo>
                  <a:lnTo>
                    <a:pt x="15756" y="102310"/>
                  </a:lnTo>
                  <a:lnTo>
                    <a:pt x="31176" y="114472"/>
                  </a:lnTo>
                  <a:lnTo>
                    <a:pt x="40201" y="119353"/>
                  </a:lnTo>
                  <a:lnTo>
                    <a:pt x="62708" y="121657"/>
                  </a:lnTo>
                  <a:lnTo>
                    <a:pt x="109695" y="113604"/>
                  </a:lnTo>
                  <a:lnTo>
                    <a:pt x="118283" y="108246"/>
                  </a:lnTo>
                  <a:lnTo>
                    <a:pt x="130946" y="92934"/>
                  </a:lnTo>
                  <a:lnTo>
                    <a:pt x="134234" y="71310"/>
                  </a:lnTo>
                  <a:lnTo>
                    <a:pt x="133473" y="58993"/>
                  </a:lnTo>
                  <a:lnTo>
                    <a:pt x="123269" y="39068"/>
                  </a:lnTo>
                  <a:lnTo>
                    <a:pt x="115635" y="30479"/>
                  </a:lnTo>
                  <a:lnTo>
                    <a:pt x="107036" y="25923"/>
                  </a:lnTo>
                  <a:lnTo>
                    <a:pt x="68781" y="23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997585" y="2347854"/>
              <a:ext cx="98416" cy="152142"/>
            </a:xfrm>
            <a:custGeom>
              <a:avLst/>
              <a:gdLst/>
              <a:ahLst/>
              <a:cxnLst/>
              <a:rect l="0" t="0" r="0" b="0"/>
              <a:pathLst>
                <a:path w="98416" h="152142">
                  <a:moveTo>
                    <a:pt x="14187" y="105285"/>
                  </a:moveTo>
                  <a:lnTo>
                    <a:pt x="35871" y="152141"/>
                  </a:lnTo>
                  <a:lnTo>
                    <a:pt x="10362" y="113457"/>
                  </a:lnTo>
                  <a:lnTo>
                    <a:pt x="1568" y="93710"/>
                  </a:lnTo>
                  <a:lnTo>
                    <a:pt x="0" y="70115"/>
                  </a:lnTo>
                  <a:lnTo>
                    <a:pt x="4372" y="46370"/>
                  </a:lnTo>
                  <a:lnTo>
                    <a:pt x="14114" y="28018"/>
                  </a:lnTo>
                  <a:lnTo>
                    <a:pt x="32482" y="15182"/>
                  </a:lnTo>
                  <a:lnTo>
                    <a:pt x="66011" y="4499"/>
                  </a:lnTo>
                  <a:lnTo>
                    <a:pt x="984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2045378" y="3233893"/>
            <a:ext cx="326003" cy="414541"/>
            <a:chOff x="2045378" y="3233893"/>
            <a:chExt cx="326003" cy="414541"/>
          </a:xfrm>
        </p:grpSpPr>
        <p:sp>
          <p:nvSpPr>
            <p:cNvPr id="96" name="Freeform 95"/>
            <p:cNvSpPr/>
            <p:nvPr/>
          </p:nvSpPr>
          <p:spPr>
            <a:xfrm>
              <a:off x="2045378" y="3318121"/>
              <a:ext cx="246654" cy="330313"/>
            </a:xfrm>
            <a:custGeom>
              <a:avLst/>
              <a:gdLst/>
              <a:ahLst/>
              <a:cxnLst/>
              <a:rect l="0" t="0" r="0" b="0"/>
              <a:pathLst>
                <a:path w="246654" h="330313">
                  <a:moveTo>
                    <a:pt x="125335" y="10529"/>
                  </a:moveTo>
                  <a:lnTo>
                    <a:pt x="102978" y="10529"/>
                  </a:lnTo>
                  <a:lnTo>
                    <a:pt x="85762" y="16768"/>
                  </a:lnTo>
                  <a:lnTo>
                    <a:pt x="34236" y="60027"/>
                  </a:lnTo>
                  <a:lnTo>
                    <a:pt x="18664" y="86416"/>
                  </a:lnTo>
                  <a:lnTo>
                    <a:pt x="4092" y="135180"/>
                  </a:lnTo>
                  <a:lnTo>
                    <a:pt x="0" y="189873"/>
                  </a:lnTo>
                  <a:lnTo>
                    <a:pt x="2410" y="228614"/>
                  </a:lnTo>
                  <a:lnTo>
                    <a:pt x="13653" y="262320"/>
                  </a:lnTo>
                  <a:lnTo>
                    <a:pt x="26566" y="282703"/>
                  </a:lnTo>
                  <a:lnTo>
                    <a:pt x="53566" y="306162"/>
                  </a:lnTo>
                  <a:lnTo>
                    <a:pt x="104532" y="329079"/>
                  </a:lnTo>
                  <a:lnTo>
                    <a:pt x="125448" y="330312"/>
                  </a:lnTo>
                  <a:lnTo>
                    <a:pt x="145272" y="325790"/>
                  </a:lnTo>
                  <a:lnTo>
                    <a:pt x="189976" y="297305"/>
                  </a:lnTo>
                  <a:lnTo>
                    <a:pt x="214937" y="271364"/>
                  </a:lnTo>
                  <a:lnTo>
                    <a:pt x="231562" y="241452"/>
                  </a:lnTo>
                  <a:lnTo>
                    <a:pt x="243005" y="181087"/>
                  </a:lnTo>
                  <a:lnTo>
                    <a:pt x="246653" y="158862"/>
                  </a:lnTo>
                  <a:lnTo>
                    <a:pt x="236515" y="105408"/>
                  </a:lnTo>
                  <a:lnTo>
                    <a:pt x="222209" y="64365"/>
                  </a:lnTo>
                  <a:lnTo>
                    <a:pt x="191370" y="25186"/>
                  </a:lnTo>
                  <a:lnTo>
                    <a:pt x="165178" y="9283"/>
                  </a:lnTo>
                  <a:lnTo>
                    <a:pt x="13586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259168" y="3233893"/>
              <a:ext cx="112213" cy="96349"/>
            </a:xfrm>
            <a:custGeom>
              <a:avLst/>
              <a:gdLst/>
              <a:ahLst/>
              <a:cxnLst/>
              <a:rect l="0" t="0" r="0" b="0"/>
              <a:pathLst>
                <a:path w="112213" h="96349">
                  <a:moveTo>
                    <a:pt x="48415" y="0"/>
                  </a:moveTo>
                  <a:lnTo>
                    <a:pt x="24368" y="9576"/>
                  </a:lnTo>
                  <a:lnTo>
                    <a:pt x="10042" y="20244"/>
                  </a:lnTo>
                  <a:lnTo>
                    <a:pt x="2114" y="39023"/>
                  </a:lnTo>
                  <a:lnTo>
                    <a:pt x="0" y="50582"/>
                  </a:lnTo>
                  <a:lnTo>
                    <a:pt x="931" y="60628"/>
                  </a:lnTo>
                  <a:lnTo>
                    <a:pt x="8204" y="78028"/>
                  </a:lnTo>
                  <a:lnTo>
                    <a:pt x="22354" y="90442"/>
                  </a:lnTo>
                  <a:lnTo>
                    <a:pt x="31041" y="95389"/>
                  </a:lnTo>
                  <a:lnTo>
                    <a:pt x="40342" y="96348"/>
                  </a:lnTo>
                  <a:lnTo>
                    <a:pt x="60035" y="91175"/>
                  </a:lnTo>
                  <a:lnTo>
                    <a:pt x="92868" y="68789"/>
                  </a:lnTo>
                  <a:lnTo>
                    <a:pt x="107556" y="55530"/>
                  </a:lnTo>
                  <a:lnTo>
                    <a:pt x="111239" y="47549"/>
                  </a:lnTo>
                  <a:lnTo>
                    <a:pt x="112212" y="29322"/>
                  </a:lnTo>
                  <a:lnTo>
                    <a:pt x="108494" y="21888"/>
                  </a:lnTo>
                  <a:lnTo>
                    <a:pt x="95004" y="10508"/>
                  </a:lnTo>
                  <a:lnTo>
                    <a:pt x="80430" y="4671"/>
                  </a:lnTo>
                  <a:lnTo>
                    <a:pt x="589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2876260" y="3128608"/>
            <a:ext cx="713241" cy="536955"/>
            <a:chOff x="2876260" y="3128608"/>
            <a:chExt cx="713241" cy="536955"/>
          </a:xfrm>
        </p:grpSpPr>
        <p:sp>
          <p:nvSpPr>
            <p:cNvPr id="99" name="Freeform 98"/>
            <p:cNvSpPr/>
            <p:nvPr/>
          </p:nvSpPr>
          <p:spPr>
            <a:xfrm>
              <a:off x="2876260" y="3128608"/>
              <a:ext cx="189376" cy="330104"/>
            </a:xfrm>
            <a:custGeom>
              <a:avLst/>
              <a:gdLst/>
              <a:ahLst/>
              <a:cxnLst/>
              <a:rect l="0" t="0" r="0" b="0"/>
              <a:pathLst>
                <a:path w="189376" h="330104">
                  <a:moveTo>
                    <a:pt x="31447" y="0"/>
                  </a:moveTo>
                  <a:lnTo>
                    <a:pt x="37037" y="22357"/>
                  </a:lnTo>
                  <a:lnTo>
                    <a:pt x="35174" y="32452"/>
                  </a:lnTo>
                  <a:lnTo>
                    <a:pt x="16326" y="76991"/>
                  </a:lnTo>
                  <a:lnTo>
                    <a:pt x="12149" y="123028"/>
                  </a:lnTo>
                  <a:lnTo>
                    <a:pt x="5149" y="184699"/>
                  </a:lnTo>
                  <a:lnTo>
                    <a:pt x="906" y="239082"/>
                  </a:lnTo>
                  <a:lnTo>
                    <a:pt x="68" y="294884"/>
                  </a:lnTo>
                  <a:lnTo>
                    <a:pt x="0" y="308894"/>
                  </a:lnTo>
                  <a:lnTo>
                    <a:pt x="4633" y="318233"/>
                  </a:lnTo>
                  <a:lnTo>
                    <a:pt x="12401" y="324460"/>
                  </a:lnTo>
                  <a:lnTo>
                    <a:pt x="22259" y="328611"/>
                  </a:lnTo>
                  <a:lnTo>
                    <a:pt x="45691" y="330103"/>
                  </a:lnTo>
                  <a:lnTo>
                    <a:pt x="98862" y="327119"/>
                  </a:lnTo>
                  <a:lnTo>
                    <a:pt x="162176" y="326481"/>
                  </a:lnTo>
                  <a:lnTo>
                    <a:pt x="189375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092769" y="3318121"/>
              <a:ext cx="148944" cy="122981"/>
            </a:xfrm>
            <a:custGeom>
              <a:avLst/>
              <a:gdLst/>
              <a:ahLst/>
              <a:cxnLst/>
              <a:rect l="0" t="0" r="0" b="0"/>
              <a:pathLst>
                <a:path w="148944" h="122981">
                  <a:moveTo>
                    <a:pt x="88679" y="21058"/>
                  </a:moveTo>
                  <a:lnTo>
                    <a:pt x="71912" y="15468"/>
                  </a:lnTo>
                  <a:lnTo>
                    <a:pt x="54321" y="15843"/>
                  </a:lnTo>
                  <a:lnTo>
                    <a:pt x="34804" y="21080"/>
                  </a:lnTo>
                  <a:lnTo>
                    <a:pt x="14432" y="31206"/>
                  </a:lnTo>
                  <a:lnTo>
                    <a:pt x="7596" y="39522"/>
                  </a:lnTo>
                  <a:lnTo>
                    <a:pt x="0" y="61239"/>
                  </a:lnTo>
                  <a:lnTo>
                    <a:pt x="2863" y="83369"/>
                  </a:lnTo>
                  <a:lnTo>
                    <a:pt x="6902" y="94184"/>
                  </a:lnTo>
                  <a:lnTo>
                    <a:pt x="20748" y="109320"/>
                  </a:lnTo>
                  <a:lnTo>
                    <a:pt x="29354" y="114995"/>
                  </a:lnTo>
                  <a:lnTo>
                    <a:pt x="63823" y="122980"/>
                  </a:lnTo>
                  <a:lnTo>
                    <a:pt x="98082" y="119757"/>
                  </a:lnTo>
                  <a:lnTo>
                    <a:pt x="116645" y="111327"/>
                  </a:lnTo>
                  <a:lnTo>
                    <a:pt x="124871" y="105804"/>
                  </a:lnTo>
                  <a:lnTo>
                    <a:pt x="137130" y="90308"/>
                  </a:lnTo>
                  <a:lnTo>
                    <a:pt x="145308" y="70553"/>
                  </a:lnTo>
                  <a:lnTo>
                    <a:pt x="148943" y="46175"/>
                  </a:lnTo>
                  <a:lnTo>
                    <a:pt x="146403" y="35463"/>
                  </a:lnTo>
                  <a:lnTo>
                    <a:pt x="134222" y="17321"/>
                  </a:lnTo>
                  <a:lnTo>
                    <a:pt x="113989" y="7699"/>
                  </a:lnTo>
                  <a:lnTo>
                    <a:pt x="676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286733" y="3288458"/>
              <a:ext cx="105286" cy="134253"/>
            </a:xfrm>
            <a:custGeom>
              <a:avLst/>
              <a:gdLst/>
              <a:ahLst/>
              <a:cxnLst/>
              <a:rect l="0" t="0" r="0" b="0"/>
              <a:pathLst>
                <a:path w="105286" h="134253">
                  <a:moveTo>
                    <a:pt x="0" y="71777"/>
                  </a:moveTo>
                  <a:lnTo>
                    <a:pt x="0" y="134252"/>
                  </a:lnTo>
                  <a:lnTo>
                    <a:pt x="1170" y="75437"/>
                  </a:lnTo>
                  <a:lnTo>
                    <a:pt x="9575" y="34388"/>
                  </a:lnTo>
                  <a:lnTo>
                    <a:pt x="20244" y="10706"/>
                  </a:lnTo>
                  <a:lnTo>
                    <a:pt x="27534" y="4157"/>
                  </a:lnTo>
                  <a:lnTo>
                    <a:pt x="35903" y="961"/>
                  </a:lnTo>
                  <a:lnTo>
                    <a:pt x="44993" y="0"/>
                  </a:lnTo>
                  <a:lnTo>
                    <a:pt x="61331" y="5171"/>
                  </a:lnTo>
                  <a:lnTo>
                    <a:pt x="76391" y="16438"/>
                  </a:lnTo>
                  <a:lnTo>
                    <a:pt x="90884" y="33144"/>
                  </a:lnTo>
                  <a:lnTo>
                    <a:pt x="98885" y="55387"/>
                  </a:lnTo>
                  <a:lnTo>
                    <a:pt x="105285" y="1138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349904" y="3253216"/>
              <a:ext cx="239597" cy="412347"/>
            </a:xfrm>
            <a:custGeom>
              <a:avLst/>
              <a:gdLst/>
              <a:ahLst/>
              <a:cxnLst/>
              <a:rect l="0" t="0" r="0" b="0"/>
              <a:pathLst>
                <a:path w="239597" h="412347">
                  <a:moveTo>
                    <a:pt x="189513" y="96491"/>
                  </a:moveTo>
                  <a:lnTo>
                    <a:pt x="186394" y="53799"/>
                  </a:lnTo>
                  <a:lnTo>
                    <a:pt x="179938" y="34233"/>
                  </a:lnTo>
                  <a:lnTo>
                    <a:pt x="169270" y="17738"/>
                  </a:lnTo>
                  <a:lnTo>
                    <a:pt x="153610" y="5728"/>
                  </a:lnTo>
                  <a:lnTo>
                    <a:pt x="144521" y="887"/>
                  </a:lnTo>
                  <a:lnTo>
                    <a:pt x="136121" y="0"/>
                  </a:lnTo>
                  <a:lnTo>
                    <a:pt x="120550" y="5253"/>
                  </a:lnTo>
                  <a:lnTo>
                    <a:pt x="98630" y="21364"/>
                  </a:lnTo>
                  <a:lnTo>
                    <a:pt x="87509" y="40484"/>
                  </a:lnTo>
                  <a:lnTo>
                    <a:pt x="81007" y="63410"/>
                  </a:lnTo>
                  <a:lnTo>
                    <a:pt x="82017" y="85298"/>
                  </a:lnTo>
                  <a:lnTo>
                    <a:pt x="86263" y="93708"/>
                  </a:lnTo>
                  <a:lnTo>
                    <a:pt x="100341" y="106173"/>
                  </a:lnTo>
                  <a:lnTo>
                    <a:pt x="109008" y="108795"/>
                  </a:lnTo>
                  <a:lnTo>
                    <a:pt x="127997" y="108588"/>
                  </a:lnTo>
                  <a:lnTo>
                    <a:pt x="145015" y="98358"/>
                  </a:lnTo>
                  <a:lnTo>
                    <a:pt x="175004" y="68784"/>
                  </a:lnTo>
                  <a:lnTo>
                    <a:pt x="181011" y="69831"/>
                  </a:lnTo>
                  <a:lnTo>
                    <a:pt x="186184" y="76378"/>
                  </a:lnTo>
                  <a:lnTo>
                    <a:pt x="206623" y="136606"/>
                  </a:lnTo>
                  <a:lnTo>
                    <a:pt x="224551" y="199895"/>
                  </a:lnTo>
                  <a:lnTo>
                    <a:pt x="237465" y="251924"/>
                  </a:lnTo>
                  <a:lnTo>
                    <a:pt x="239596" y="292154"/>
                  </a:lnTo>
                  <a:lnTo>
                    <a:pt x="235949" y="315643"/>
                  </a:lnTo>
                  <a:lnTo>
                    <a:pt x="216140" y="348598"/>
                  </a:lnTo>
                  <a:lnTo>
                    <a:pt x="194718" y="360617"/>
                  </a:lnTo>
                  <a:lnTo>
                    <a:pt x="137249" y="373922"/>
                  </a:lnTo>
                  <a:lnTo>
                    <a:pt x="86810" y="384323"/>
                  </a:lnTo>
                  <a:lnTo>
                    <a:pt x="29280" y="398318"/>
                  </a:lnTo>
                  <a:lnTo>
                    <a:pt x="0" y="4123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3623645" y="3071999"/>
            <a:ext cx="3569162" cy="467222"/>
            <a:chOff x="3623645" y="3071999"/>
            <a:chExt cx="3569162" cy="467222"/>
          </a:xfrm>
        </p:grpSpPr>
        <p:sp>
          <p:nvSpPr>
            <p:cNvPr id="104" name="Freeform 103"/>
            <p:cNvSpPr/>
            <p:nvPr/>
          </p:nvSpPr>
          <p:spPr>
            <a:xfrm>
              <a:off x="3636369" y="3307593"/>
              <a:ext cx="8334" cy="115814"/>
            </a:xfrm>
            <a:custGeom>
              <a:avLst/>
              <a:gdLst/>
              <a:ahLst/>
              <a:cxnLst/>
              <a:rect l="0" t="0" r="0" b="0"/>
              <a:pathLst>
                <a:path w="8334" h="115814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623645" y="32128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782151" y="3149665"/>
              <a:ext cx="20480" cy="273742"/>
            </a:xfrm>
            <a:custGeom>
              <a:avLst/>
              <a:gdLst/>
              <a:ahLst/>
              <a:cxnLst/>
              <a:rect l="0" t="0" r="0" b="0"/>
              <a:pathLst>
                <a:path w="20480" h="273742">
                  <a:moveTo>
                    <a:pt x="20479" y="0"/>
                  </a:moveTo>
                  <a:lnTo>
                    <a:pt x="9300" y="16768"/>
                  </a:lnTo>
                  <a:lnTo>
                    <a:pt x="2349" y="49552"/>
                  </a:lnTo>
                  <a:lnTo>
                    <a:pt x="0" y="110957"/>
                  </a:lnTo>
                  <a:lnTo>
                    <a:pt x="763" y="160908"/>
                  </a:lnTo>
                  <a:lnTo>
                    <a:pt x="7789" y="223421"/>
                  </a:lnTo>
                  <a:lnTo>
                    <a:pt x="995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718402" y="3276007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09314" y="7236"/>
                  </a:lnTo>
                  <a:lnTo>
                    <a:pt x="53091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882294" y="3286536"/>
              <a:ext cx="120378" cy="148169"/>
            </a:xfrm>
            <a:custGeom>
              <a:avLst/>
              <a:gdLst/>
              <a:ahLst/>
              <a:cxnLst/>
              <a:rect l="0" t="0" r="0" b="0"/>
              <a:pathLst>
                <a:path w="120378" h="148169">
                  <a:moveTo>
                    <a:pt x="15092" y="21057"/>
                  </a:moveTo>
                  <a:lnTo>
                    <a:pt x="438" y="65019"/>
                  </a:lnTo>
                  <a:lnTo>
                    <a:pt x="0" y="85050"/>
                  </a:lnTo>
                  <a:lnTo>
                    <a:pt x="4875" y="105650"/>
                  </a:lnTo>
                  <a:lnTo>
                    <a:pt x="14841" y="126504"/>
                  </a:lnTo>
                  <a:lnTo>
                    <a:pt x="30188" y="141232"/>
                  </a:lnTo>
                  <a:lnTo>
                    <a:pt x="39194" y="146797"/>
                  </a:lnTo>
                  <a:lnTo>
                    <a:pt x="48707" y="148168"/>
                  </a:lnTo>
                  <a:lnTo>
                    <a:pt x="68637" y="143451"/>
                  </a:lnTo>
                  <a:lnTo>
                    <a:pt x="93998" y="127642"/>
                  </a:lnTo>
                  <a:lnTo>
                    <a:pt x="105924" y="111712"/>
                  </a:lnTo>
                  <a:lnTo>
                    <a:pt x="113953" y="91764"/>
                  </a:lnTo>
                  <a:lnTo>
                    <a:pt x="119108" y="40829"/>
                  </a:lnTo>
                  <a:lnTo>
                    <a:pt x="12037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052093" y="3105787"/>
              <a:ext cx="266434" cy="350901"/>
            </a:xfrm>
            <a:custGeom>
              <a:avLst/>
              <a:gdLst/>
              <a:ahLst/>
              <a:cxnLst/>
              <a:rect l="0" t="0" r="0" b="0"/>
              <a:pathLst>
                <a:path w="266434" h="350901">
                  <a:moveTo>
                    <a:pt x="76920" y="201806"/>
                  </a:moveTo>
                  <a:lnTo>
                    <a:pt x="65742" y="190628"/>
                  </a:lnTo>
                  <a:lnTo>
                    <a:pt x="58939" y="188504"/>
                  </a:lnTo>
                  <a:lnTo>
                    <a:pt x="42022" y="189265"/>
                  </a:lnTo>
                  <a:lnTo>
                    <a:pt x="25925" y="199742"/>
                  </a:lnTo>
                  <a:lnTo>
                    <a:pt x="12142" y="217266"/>
                  </a:lnTo>
                  <a:lnTo>
                    <a:pt x="2116" y="240652"/>
                  </a:lnTo>
                  <a:lnTo>
                    <a:pt x="0" y="263525"/>
                  </a:lnTo>
                  <a:lnTo>
                    <a:pt x="8174" y="306804"/>
                  </a:lnTo>
                  <a:lnTo>
                    <a:pt x="23276" y="333003"/>
                  </a:lnTo>
                  <a:lnTo>
                    <a:pt x="39040" y="345124"/>
                  </a:lnTo>
                  <a:lnTo>
                    <a:pt x="48157" y="349993"/>
                  </a:lnTo>
                  <a:lnTo>
                    <a:pt x="56575" y="350900"/>
                  </a:lnTo>
                  <a:lnTo>
                    <a:pt x="72167" y="345668"/>
                  </a:lnTo>
                  <a:lnTo>
                    <a:pt x="83777" y="329306"/>
                  </a:lnTo>
                  <a:lnTo>
                    <a:pt x="100761" y="275084"/>
                  </a:lnTo>
                  <a:lnTo>
                    <a:pt x="106211" y="225208"/>
                  </a:lnTo>
                  <a:lnTo>
                    <a:pt x="100817" y="170423"/>
                  </a:lnTo>
                  <a:lnTo>
                    <a:pt x="98819" y="122577"/>
                  </a:lnTo>
                  <a:lnTo>
                    <a:pt x="97057" y="72526"/>
                  </a:lnTo>
                  <a:lnTo>
                    <a:pt x="86574" y="16219"/>
                  </a:lnTo>
                  <a:lnTo>
                    <a:pt x="83356" y="4382"/>
                  </a:lnTo>
                  <a:lnTo>
                    <a:pt x="80041" y="0"/>
                  </a:lnTo>
                  <a:lnTo>
                    <a:pt x="76661" y="588"/>
                  </a:lnTo>
                  <a:lnTo>
                    <a:pt x="73238" y="4490"/>
                  </a:lnTo>
                  <a:lnTo>
                    <a:pt x="67744" y="51609"/>
                  </a:lnTo>
                  <a:lnTo>
                    <a:pt x="69778" y="107190"/>
                  </a:lnTo>
                  <a:lnTo>
                    <a:pt x="75509" y="168818"/>
                  </a:lnTo>
                  <a:lnTo>
                    <a:pt x="88188" y="231820"/>
                  </a:lnTo>
                  <a:lnTo>
                    <a:pt x="91451" y="242872"/>
                  </a:lnTo>
                  <a:lnTo>
                    <a:pt x="97136" y="247901"/>
                  </a:lnTo>
                  <a:lnTo>
                    <a:pt x="104435" y="248914"/>
                  </a:lnTo>
                  <a:lnTo>
                    <a:pt x="121904" y="243800"/>
                  </a:lnTo>
                  <a:lnTo>
                    <a:pt x="177644" y="220493"/>
                  </a:lnTo>
                  <a:lnTo>
                    <a:pt x="222248" y="197135"/>
                  </a:lnTo>
                  <a:lnTo>
                    <a:pt x="239386" y="183742"/>
                  </a:lnTo>
                  <a:lnTo>
                    <a:pt x="243723" y="175725"/>
                  </a:lnTo>
                  <a:lnTo>
                    <a:pt x="245421" y="157459"/>
                  </a:lnTo>
                  <a:lnTo>
                    <a:pt x="239157" y="140762"/>
                  </a:lnTo>
                  <a:lnTo>
                    <a:pt x="234211" y="133034"/>
                  </a:lnTo>
                  <a:lnTo>
                    <a:pt x="226234" y="127882"/>
                  </a:lnTo>
                  <a:lnTo>
                    <a:pt x="204893" y="122158"/>
                  </a:lnTo>
                  <a:lnTo>
                    <a:pt x="194991" y="122971"/>
                  </a:lnTo>
                  <a:lnTo>
                    <a:pt x="177749" y="130113"/>
                  </a:lnTo>
                  <a:lnTo>
                    <a:pt x="154888" y="152878"/>
                  </a:lnTo>
                  <a:lnTo>
                    <a:pt x="146668" y="178111"/>
                  </a:lnTo>
                  <a:lnTo>
                    <a:pt x="145159" y="218961"/>
                  </a:lnTo>
                  <a:lnTo>
                    <a:pt x="155130" y="264206"/>
                  </a:lnTo>
                  <a:lnTo>
                    <a:pt x="160646" y="272652"/>
                  </a:lnTo>
                  <a:lnTo>
                    <a:pt x="176133" y="285156"/>
                  </a:lnTo>
                  <a:lnTo>
                    <a:pt x="204582" y="298772"/>
                  </a:lnTo>
                  <a:lnTo>
                    <a:pt x="224906" y="300274"/>
                  </a:lnTo>
                  <a:lnTo>
                    <a:pt x="266433" y="2965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497511" y="3219860"/>
              <a:ext cx="338146" cy="140376"/>
            </a:xfrm>
            <a:custGeom>
              <a:avLst/>
              <a:gdLst/>
              <a:ahLst/>
              <a:cxnLst/>
              <a:rect l="0" t="0" r="0" b="0"/>
              <a:pathLst>
                <a:path w="338146" h="140376">
                  <a:moveTo>
                    <a:pt x="0" y="77204"/>
                  </a:moveTo>
                  <a:lnTo>
                    <a:pt x="16767" y="82794"/>
                  </a:lnTo>
                  <a:lnTo>
                    <a:pt x="34358" y="82418"/>
                  </a:lnTo>
                  <a:lnTo>
                    <a:pt x="92998" y="77891"/>
                  </a:lnTo>
                  <a:lnTo>
                    <a:pt x="156078" y="71706"/>
                  </a:lnTo>
                  <a:lnTo>
                    <a:pt x="218659" y="64219"/>
                  </a:lnTo>
                  <a:lnTo>
                    <a:pt x="281825" y="49975"/>
                  </a:lnTo>
                  <a:lnTo>
                    <a:pt x="309309" y="47555"/>
                  </a:lnTo>
                  <a:lnTo>
                    <a:pt x="316170" y="44570"/>
                  </a:lnTo>
                  <a:lnTo>
                    <a:pt x="318405" y="40241"/>
                  </a:lnTo>
                  <a:lnTo>
                    <a:pt x="317555" y="35014"/>
                  </a:lnTo>
                  <a:lnTo>
                    <a:pt x="307251" y="22968"/>
                  </a:lnTo>
                  <a:lnTo>
                    <a:pt x="281720" y="6152"/>
                  </a:lnTo>
                  <a:lnTo>
                    <a:pt x="269098" y="2"/>
                  </a:lnTo>
                  <a:lnTo>
                    <a:pt x="270646" y="0"/>
                  </a:lnTo>
                  <a:lnTo>
                    <a:pt x="275187" y="1168"/>
                  </a:lnTo>
                  <a:lnTo>
                    <a:pt x="318369" y="32608"/>
                  </a:lnTo>
                  <a:lnTo>
                    <a:pt x="331790" y="49195"/>
                  </a:lnTo>
                  <a:lnTo>
                    <a:pt x="337007" y="58532"/>
                  </a:lnTo>
                  <a:lnTo>
                    <a:pt x="338145" y="67095"/>
                  </a:lnTo>
                  <a:lnTo>
                    <a:pt x="333170" y="82850"/>
                  </a:lnTo>
                  <a:lnTo>
                    <a:pt x="284269" y="1403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055521" y="3160194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3119" y="54144"/>
                  </a:lnTo>
                  <a:lnTo>
                    <a:pt x="14654" y="103502"/>
                  </a:lnTo>
                  <a:lnTo>
                    <a:pt x="19160" y="153109"/>
                  </a:lnTo>
                  <a:lnTo>
                    <a:pt x="26084" y="206673"/>
                  </a:lnTo>
                  <a:lnTo>
                    <a:pt x="30499" y="268768"/>
                  </a:lnTo>
                  <a:lnTo>
                    <a:pt x="31371" y="316736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929179" y="3088630"/>
              <a:ext cx="281927" cy="243158"/>
            </a:xfrm>
            <a:custGeom>
              <a:avLst/>
              <a:gdLst/>
              <a:ahLst/>
              <a:cxnLst/>
              <a:rect l="0" t="0" r="0" b="0"/>
              <a:pathLst>
                <a:path w="281927" h="243158">
                  <a:moveTo>
                    <a:pt x="0" y="82092"/>
                  </a:moveTo>
                  <a:lnTo>
                    <a:pt x="29309" y="43719"/>
                  </a:lnTo>
                  <a:lnTo>
                    <a:pt x="55087" y="28089"/>
                  </a:lnTo>
                  <a:lnTo>
                    <a:pt x="117060" y="8676"/>
                  </a:lnTo>
                  <a:lnTo>
                    <a:pt x="177801" y="0"/>
                  </a:lnTo>
                  <a:lnTo>
                    <a:pt x="205364" y="5053"/>
                  </a:lnTo>
                  <a:lnTo>
                    <a:pt x="237493" y="21051"/>
                  </a:lnTo>
                  <a:lnTo>
                    <a:pt x="246066" y="27360"/>
                  </a:lnTo>
                  <a:lnTo>
                    <a:pt x="258712" y="46849"/>
                  </a:lnTo>
                  <a:lnTo>
                    <a:pt x="276361" y="97487"/>
                  </a:lnTo>
                  <a:lnTo>
                    <a:pt x="281926" y="138647"/>
                  </a:lnTo>
                  <a:lnTo>
                    <a:pt x="276989" y="163380"/>
                  </a:lnTo>
                  <a:lnTo>
                    <a:pt x="261055" y="193915"/>
                  </a:lnTo>
                  <a:lnTo>
                    <a:pt x="238397" y="217780"/>
                  </a:lnTo>
                  <a:lnTo>
                    <a:pt x="209456" y="236550"/>
                  </a:lnTo>
                  <a:lnTo>
                    <a:pt x="190187" y="243157"/>
                  </a:lnTo>
                  <a:lnTo>
                    <a:pt x="157927" y="2400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192391" y="3318121"/>
              <a:ext cx="115815" cy="165977"/>
            </a:xfrm>
            <a:custGeom>
              <a:avLst/>
              <a:gdLst/>
              <a:ahLst/>
              <a:cxnLst/>
              <a:rect l="0" t="0" r="0" b="0"/>
              <a:pathLst>
                <a:path w="115815" h="165977">
                  <a:moveTo>
                    <a:pt x="0" y="84228"/>
                  </a:moveTo>
                  <a:lnTo>
                    <a:pt x="19128" y="146486"/>
                  </a:lnTo>
                  <a:lnTo>
                    <a:pt x="31924" y="165976"/>
                  </a:lnTo>
                  <a:lnTo>
                    <a:pt x="30642" y="165633"/>
                  </a:lnTo>
                  <a:lnTo>
                    <a:pt x="27447" y="163064"/>
                  </a:lnTo>
                  <a:lnTo>
                    <a:pt x="17361" y="142682"/>
                  </a:lnTo>
                  <a:lnTo>
                    <a:pt x="11429" y="82683"/>
                  </a:lnTo>
                  <a:lnTo>
                    <a:pt x="13268" y="57805"/>
                  </a:lnTo>
                  <a:lnTo>
                    <a:pt x="21885" y="38950"/>
                  </a:lnTo>
                  <a:lnTo>
                    <a:pt x="36633" y="25890"/>
                  </a:lnTo>
                  <a:lnTo>
                    <a:pt x="74697" y="797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381904" y="3339179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8334" y="48931"/>
                  </a:lnTo>
                  <a:lnTo>
                    <a:pt x="17475" y="110429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360847" y="323389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455604" y="3290085"/>
              <a:ext cx="337108" cy="196493"/>
            </a:xfrm>
            <a:custGeom>
              <a:avLst/>
              <a:gdLst/>
              <a:ahLst/>
              <a:cxnLst/>
              <a:rect l="0" t="0" r="0" b="0"/>
              <a:pathLst>
                <a:path w="337108" h="196493">
                  <a:moveTo>
                    <a:pt x="0" y="91207"/>
                  </a:moveTo>
                  <a:lnTo>
                    <a:pt x="14654" y="153300"/>
                  </a:lnTo>
                  <a:lnTo>
                    <a:pt x="15619" y="157169"/>
                  </a:lnTo>
                  <a:lnTo>
                    <a:pt x="13571" y="152109"/>
                  </a:lnTo>
                  <a:lnTo>
                    <a:pt x="12299" y="105794"/>
                  </a:lnTo>
                  <a:lnTo>
                    <a:pt x="16385" y="82482"/>
                  </a:lnTo>
                  <a:lnTo>
                    <a:pt x="21451" y="73692"/>
                  </a:lnTo>
                  <a:lnTo>
                    <a:pt x="36440" y="60806"/>
                  </a:lnTo>
                  <a:lnTo>
                    <a:pt x="44180" y="59241"/>
                  </a:lnTo>
                  <a:lnTo>
                    <a:pt x="51680" y="60538"/>
                  </a:lnTo>
                  <a:lnTo>
                    <a:pt x="59020" y="63742"/>
                  </a:lnTo>
                  <a:lnTo>
                    <a:pt x="80529" y="85019"/>
                  </a:lnTo>
                  <a:lnTo>
                    <a:pt x="96130" y="113550"/>
                  </a:lnTo>
                  <a:lnTo>
                    <a:pt x="99182" y="115461"/>
                  </a:lnTo>
                  <a:lnTo>
                    <a:pt x="101216" y="112056"/>
                  </a:lnTo>
                  <a:lnTo>
                    <a:pt x="111167" y="50345"/>
                  </a:lnTo>
                  <a:lnTo>
                    <a:pt x="116225" y="39400"/>
                  </a:lnTo>
                  <a:lnTo>
                    <a:pt x="121937" y="34442"/>
                  </a:lnTo>
                  <a:lnTo>
                    <a:pt x="128085" y="33477"/>
                  </a:lnTo>
                  <a:lnTo>
                    <a:pt x="134523" y="35173"/>
                  </a:lnTo>
                  <a:lnTo>
                    <a:pt x="154762" y="48738"/>
                  </a:lnTo>
                  <a:lnTo>
                    <a:pt x="175577" y="78754"/>
                  </a:lnTo>
                  <a:lnTo>
                    <a:pt x="199131" y="141401"/>
                  </a:lnTo>
                  <a:lnTo>
                    <a:pt x="202944" y="152745"/>
                  </a:lnTo>
                  <a:lnTo>
                    <a:pt x="206655" y="156799"/>
                  </a:lnTo>
                  <a:lnTo>
                    <a:pt x="210300" y="155993"/>
                  </a:lnTo>
                  <a:lnTo>
                    <a:pt x="217469" y="145737"/>
                  </a:lnTo>
                  <a:lnTo>
                    <a:pt x="224554" y="129481"/>
                  </a:lnTo>
                  <a:lnTo>
                    <a:pt x="237842" y="116796"/>
                  </a:lnTo>
                  <a:lnTo>
                    <a:pt x="295344" y="88486"/>
                  </a:lnTo>
                  <a:lnTo>
                    <a:pt x="331430" y="62594"/>
                  </a:lnTo>
                  <a:lnTo>
                    <a:pt x="335597" y="53414"/>
                  </a:lnTo>
                  <a:lnTo>
                    <a:pt x="337107" y="30737"/>
                  </a:lnTo>
                  <a:lnTo>
                    <a:pt x="333532" y="21647"/>
                  </a:lnTo>
                  <a:lnTo>
                    <a:pt x="320202" y="8429"/>
                  </a:lnTo>
                  <a:lnTo>
                    <a:pt x="299459" y="1774"/>
                  </a:lnTo>
                  <a:lnTo>
                    <a:pt x="287377" y="0"/>
                  </a:lnTo>
                  <a:lnTo>
                    <a:pt x="276982" y="2326"/>
                  </a:lnTo>
                  <a:lnTo>
                    <a:pt x="259194" y="14270"/>
                  </a:lnTo>
                  <a:lnTo>
                    <a:pt x="246608" y="34396"/>
                  </a:lnTo>
                  <a:lnTo>
                    <a:pt x="238285" y="58939"/>
                  </a:lnTo>
                  <a:lnTo>
                    <a:pt x="234769" y="97894"/>
                  </a:lnTo>
                  <a:lnTo>
                    <a:pt x="238093" y="121085"/>
                  </a:lnTo>
                  <a:lnTo>
                    <a:pt x="246589" y="139971"/>
                  </a:lnTo>
                  <a:lnTo>
                    <a:pt x="271107" y="171160"/>
                  </a:lnTo>
                  <a:lnTo>
                    <a:pt x="297137" y="187167"/>
                  </a:lnTo>
                  <a:lnTo>
                    <a:pt x="336912" y="1964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001772" y="3162016"/>
              <a:ext cx="285584" cy="335091"/>
            </a:xfrm>
            <a:custGeom>
              <a:avLst/>
              <a:gdLst/>
              <a:ahLst/>
              <a:cxnLst/>
              <a:rect l="0" t="0" r="0" b="0"/>
              <a:pathLst>
                <a:path w="285584" h="335091">
                  <a:moveTo>
                    <a:pt x="22371" y="335090"/>
                  </a:moveTo>
                  <a:lnTo>
                    <a:pt x="22370" y="286159"/>
                  </a:lnTo>
                  <a:lnTo>
                    <a:pt x="22370" y="235194"/>
                  </a:lnTo>
                  <a:lnTo>
                    <a:pt x="22370" y="178759"/>
                  </a:lnTo>
                  <a:lnTo>
                    <a:pt x="16781" y="118466"/>
                  </a:lnTo>
                  <a:lnTo>
                    <a:pt x="10478" y="58290"/>
                  </a:lnTo>
                  <a:lnTo>
                    <a:pt x="0" y="29637"/>
                  </a:lnTo>
                  <a:lnTo>
                    <a:pt x="11929" y="54608"/>
                  </a:lnTo>
                  <a:lnTo>
                    <a:pt x="31487" y="93683"/>
                  </a:lnTo>
                  <a:lnTo>
                    <a:pt x="51068" y="119152"/>
                  </a:lnTo>
                  <a:lnTo>
                    <a:pt x="60219" y="123281"/>
                  </a:lnTo>
                  <a:lnTo>
                    <a:pt x="82866" y="124750"/>
                  </a:lnTo>
                  <a:lnTo>
                    <a:pt x="93117" y="121163"/>
                  </a:lnTo>
                  <a:lnTo>
                    <a:pt x="110745" y="107820"/>
                  </a:lnTo>
                  <a:lnTo>
                    <a:pt x="128235" y="80578"/>
                  </a:lnTo>
                  <a:lnTo>
                    <a:pt x="143454" y="31525"/>
                  </a:lnTo>
                  <a:lnTo>
                    <a:pt x="146376" y="4420"/>
                  </a:lnTo>
                  <a:lnTo>
                    <a:pt x="148325" y="0"/>
                  </a:lnTo>
                  <a:lnTo>
                    <a:pt x="150793" y="1732"/>
                  </a:lnTo>
                  <a:lnTo>
                    <a:pt x="153609" y="7566"/>
                  </a:lnTo>
                  <a:lnTo>
                    <a:pt x="158129" y="57788"/>
                  </a:lnTo>
                  <a:lnTo>
                    <a:pt x="162141" y="120220"/>
                  </a:lnTo>
                  <a:lnTo>
                    <a:pt x="167509" y="179008"/>
                  </a:lnTo>
                  <a:lnTo>
                    <a:pt x="172220" y="240880"/>
                  </a:lnTo>
                  <a:lnTo>
                    <a:pt x="177905" y="297427"/>
                  </a:lnTo>
                  <a:lnTo>
                    <a:pt x="178065" y="320690"/>
                  </a:lnTo>
                  <a:lnTo>
                    <a:pt x="176469" y="321981"/>
                  </a:lnTo>
                  <a:lnTo>
                    <a:pt x="174236" y="319331"/>
                  </a:lnTo>
                  <a:lnTo>
                    <a:pt x="175087" y="315226"/>
                  </a:lnTo>
                  <a:lnTo>
                    <a:pt x="193264" y="291825"/>
                  </a:lnTo>
                  <a:lnTo>
                    <a:pt x="227412" y="258899"/>
                  </a:lnTo>
                  <a:lnTo>
                    <a:pt x="270124" y="231831"/>
                  </a:lnTo>
                  <a:lnTo>
                    <a:pt x="278712" y="212378"/>
                  </a:lnTo>
                  <a:lnTo>
                    <a:pt x="281003" y="200639"/>
                  </a:lnTo>
                  <a:lnTo>
                    <a:pt x="277850" y="192814"/>
                  </a:lnTo>
                  <a:lnTo>
                    <a:pt x="271069" y="187596"/>
                  </a:lnTo>
                  <a:lnTo>
                    <a:pt x="261869" y="184118"/>
                  </a:lnTo>
                  <a:lnTo>
                    <a:pt x="253396" y="184139"/>
                  </a:lnTo>
                  <a:lnTo>
                    <a:pt x="237743" y="190402"/>
                  </a:lnTo>
                  <a:lnTo>
                    <a:pt x="226106" y="207223"/>
                  </a:lnTo>
                  <a:lnTo>
                    <a:pt x="221365" y="218260"/>
                  </a:lnTo>
                  <a:lnTo>
                    <a:pt x="219218" y="239882"/>
                  </a:lnTo>
                  <a:lnTo>
                    <a:pt x="227370" y="282358"/>
                  </a:lnTo>
                  <a:lnTo>
                    <a:pt x="242468" y="308417"/>
                  </a:lnTo>
                  <a:lnTo>
                    <a:pt x="258232" y="320506"/>
                  </a:lnTo>
                  <a:lnTo>
                    <a:pt x="285583" y="3350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336139" y="3318121"/>
              <a:ext cx="67031" cy="149816"/>
            </a:xfrm>
            <a:custGeom>
              <a:avLst/>
              <a:gdLst/>
              <a:ahLst/>
              <a:cxnLst/>
              <a:rect l="0" t="0" r="0" b="0"/>
              <a:pathLst>
                <a:path w="67031" h="149816">
                  <a:moveTo>
                    <a:pt x="3859" y="63171"/>
                  </a:moveTo>
                  <a:lnTo>
                    <a:pt x="6978" y="105863"/>
                  </a:lnTo>
                  <a:lnTo>
                    <a:pt x="19477" y="149815"/>
                  </a:lnTo>
                  <a:lnTo>
                    <a:pt x="3335" y="90649"/>
                  </a:lnTo>
                  <a:lnTo>
                    <a:pt x="0" y="77981"/>
                  </a:lnTo>
                  <a:lnTo>
                    <a:pt x="2534" y="54546"/>
                  </a:lnTo>
                  <a:lnTo>
                    <a:pt x="12628" y="33601"/>
                  </a:lnTo>
                  <a:lnTo>
                    <a:pt x="28813" y="16494"/>
                  </a:lnTo>
                  <a:lnTo>
                    <a:pt x="44585" y="7331"/>
                  </a:lnTo>
                  <a:lnTo>
                    <a:pt x="6703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497925" y="3391821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48931"/>
                  </a:lnTo>
                  <a:lnTo>
                    <a:pt x="7236" y="111599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466340" y="325495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574428" y="3071999"/>
              <a:ext cx="113011" cy="444623"/>
            </a:xfrm>
            <a:custGeom>
              <a:avLst/>
              <a:gdLst/>
              <a:ahLst/>
              <a:cxnLst/>
              <a:rect l="0" t="0" r="0" b="0"/>
              <a:pathLst>
                <a:path w="113011" h="444623">
                  <a:moveTo>
                    <a:pt x="91953" y="330350"/>
                  </a:moveTo>
                  <a:lnTo>
                    <a:pt x="71710" y="286388"/>
                  </a:lnTo>
                  <a:lnTo>
                    <a:pt x="64420" y="281155"/>
                  </a:lnTo>
                  <a:lnTo>
                    <a:pt x="56050" y="278836"/>
                  </a:lnTo>
                  <a:lnTo>
                    <a:pt x="46960" y="278460"/>
                  </a:lnTo>
                  <a:lnTo>
                    <a:pt x="38562" y="281719"/>
                  </a:lnTo>
                  <a:lnTo>
                    <a:pt x="22990" y="294698"/>
                  </a:lnTo>
                  <a:lnTo>
                    <a:pt x="6659" y="321737"/>
                  </a:lnTo>
                  <a:lnTo>
                    <a:pt x="0" y="363153"/>
                  </a:lnTo>
                  <a:lnTo>
                    <a:pt x="3616" y="401291"/>
                  </a:lnTo>
                  <a:lnTo>
                    <a:pt x="17686" y="434818"/>
                  </a:lnTo>
                  <a:lnTo>
                    <a:pt x="24894" y="440940"/>
                  </a:lnTo>
                  <a:lnTo>
                    <a:pt x="33209" y="443851"/>
                  </a:lnTo>
                  <a:lnTo>
                    <a:pt x="42262" y="444622"/>
                  </a:lnTo>
                  <a:lnTo>
                    <a:pt x="50637" y="440457"/>
                  </a:lnTo>
                  <a:lnTo>
                    <a:pt x="66182" y="423350"/>
                  </a:lnTo>
                  <a:lnTo>
                    <a:pt x="88087" y="381822"/>
                  </a:lnTo>
                  <a:lnTo>
                    <a:pt x="98217" y="321295"/>
                  </a:lnTo>
                  <a:lnTo>
                    <a:pt x="108874" y="259931"/>
                  </a:lnTo>
                  <a:lnTo>
                    <a:pt x="110615" y="214469"/>
                  </a:lnTo>
                  <a:lnTo>
                    <a:pt x="104241" y="155375"/>
                  </a:lnTo>
                  <a:lnTo>
                    <a:pt x="91608" y="95356"/>
                  </a:lnTo>
                  <a:lnTo>
                    <a:pt x="77847" y="33458"/>
                  </a:lnTo>
                  <a:lnTo>
                    <a:pt x="61777" y="1527"/>
                  </a:lnTo>
                  <a:lnTo>
                    <a:pt x="57798" y="0"/>
                  </a:lnTo>
                  <a:lnTo>
                    <a:pt x="55144" y="3662"/>
                  </a:lnTo>
                  <a:lnTo>
                    <a:pt x="50886" y="48750"/>
                  </a:lnTo>
                  <a:lnTo>
                    <a:pt x="65687" y="107916"/>
                  </a:lnTo>
                  <a:lnTo>
                    <a:pt x="76242" y="163448"/>
                  </a:lnTo>
                  <a:lnTo>
                    <a:pt x="81059" y="215127"/>
                  </a:lnTo>
                  <a:lnTo>
                    <a:pt x="89455" y="271455"/>
                  </a:lnTo>
                  <a:lnTo>
                    <a:pt x="97049" y="327036"/>
                  </a:lnTo>
                  <a:lnTo>
                    <a:pt x="113010" y="3619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761138" y="3370764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0" y="54144"/>
                  </a:lnTo>
                  <a:lnTo>
                    <a:pt x="5589" y="103502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750609" y="32444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868906" y="3361807"/>
              <a:ext cx="123860" cy="166885"/>
            </a:xfrm>
            <a:custGeom>
              <a:avLst/>
              <a:gdLst/>
              <a:ahLst/>
              <a:cxnLst/>
              <a:rect l="0" t="0" r="0" b="0"/>
              <a:pathLst>
                <a:path w="123860" h="166885">
                  <a:moveTo>
                    <a:pt x="71216" y="93185"/>
                  </a:moveTo>
                  <a:lnTo>
                    <a:pt x="79549" y="55707"/>
                  </a:lnTo>
                  <a:lnTo>
                    <a:pt x="78429" y="32074"/>
                  </a:lnTo>
                  <a:lnTo>
                    <a:pt x="70133" y="9873"/>
                  </a:lnTo>
                  <a:lnTo>
                    <a:pt x="62305" y="3718"/>
                  </a:lnTo>
                  <a:lnTo>
                    <a:pt x="41130" y="0"/>
                  </a:lnTo>
                  <a:lnTo>
                    <a:pt x="32441" y="2986"/>
                  </a:lnTo>
                  <a:lnTo>
                    <a:pt x="19668" y="15662"/>
                  </a:lnTo>
                  <a:lnTo>
                    <a:pt x="5899" y="42529"/>
                  </a:lnTo>
                  <a:lnTo>
                    <a:pt x="0" y="83895"/>
                  </a:lnTo>
                  <a:lnTo>
                    <a:pt x="3841" y="127607"/>
                  </a:lnTo>
                  <a:lnTo>
                    <a:pt x="12416" y="149818"/>
                  </a:lnTo>
                  <a:lnTo>
                    <a:pt x="17978" y="159016"/>
                  </a:lnTo>
                  <a:lnTo>
                    <a:pt x="25196" y="162809"/>
                  </a:lnTo>
                  <a:lnTo>
                    <a:pt x="33516" y="162998"/>
                  </a:lnTo>
                  <a:lnTo>
                    <a:pt x="42573" y="160784"/>
                  </a:lnTo>
                  <a:lnTo>
                    <a:pt x="49781" y="154628"/>
                  </a:lnTo>
                  <a:lnTo>
                    <a:pt x="60910" y="135311"/>
                  </a:lnTo>
                  <a:lnTo>
                    <a:pt x="69181" y="94140"/>
                  </a:lnTo>
                  <a:lnTo>
                    <a:pt x="69859" y="96162"/>
                  </a:lnTo>
                  <a:lnTo>
                    <a:pt x="76537" y="127438"/>
                  </a:lnTo>
                  <a:lnTo>
                    <a:pt x="91380" y="151557"/>
                  </a:lnTo>
                  <a:lnTo>
                    <a:pt x="103964" y="160072"/>
                  </a:lnTo>
                  <a:lnTo>
                    <a:pt x="123859" y="1668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031215" y="3369359"/>
              <a:ext cx="161592" cy="169862"/>
            </a:xfrm>
            <a:custGeom>
              <a:avLst/>
              <a:gdLst/>
              <a:ahLst/>
              <a:cxnLst/>
              <a:rect l="0" t="0" r="0" b="0"/>
              <a:pathLst>
                <a:path w="161592" h="169862">
                  <a:moveTo>
                    <a:pt x="14192" y="22462"/>
                  </a:moveTo>
                  <a:lnTo>
                    <a:pt x="6956" y="50018"/>
                  </a:lnTo>
                  <a:lnTo>
                    <a:pt x="7434" y="103121"/>
                  </a:lnTo>
                  <a:lnTo>
                    <a:pt x="9687" y="114839"/>
                  </a:lnTo>
                  <a:lnTo>
                    <a:pt x="8849" y="119142"/>
                  </a:lnTo>
                  <a:lnTo>
                    <a:pt x="5950" y="118501"/>
                  </a:lnTo>
                  <a:lnTo>
                    <a:pt x="1678" y="114564"/>
                  </a:lnTo>
                  <a:lnTo>
                    <a:pt x="0" y="107260"/>
                  </a:lnTo>
                  <a:lnTo>
                    <a:pt x="8539" y="48764"/>
                  </a:lnTo>
                  <a:lnTo>
                    <a:pt x="23696" y="19077"/>
                  </a:lnTo>
                  <a:lnTo>
                    <a:pt x="39472" y="6140"/>
                  </a:lnTo>
                  <a:lnTo>
                    <a:pt x="48593" y="1052"/>
                  </a:lnTo>
                  <a:lnTo>
                    <a:pt x="58183" y="0"/>
                  </a:lnTo>
                  <a:lnTo>
                    <a:pt x="78197" y="5070"/>
                  </a:lnTo>
                  <a:lnTo>
                    <a:pt x="103606" y="21079"/>
                  </a:lnTo>
                  <a:lnTo>
                    <a:pt x="125953" y="51818"/>
                  </a:lnTo>
                  <a:lnTo>
                    <a:pt x="150067" y="114729"/>
                  </a:lnTo>
                  <a:lnTo>
                    <a:pt x="161591" y="1698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2086088" y="4061791"/>
            <a:ext cx="1505024" cy="437195"/>
            <a:chOff x="2086088" y="4061791"/>
            <a:chExt cx="1505024" cy="437195"/>
          </a:xfrm>
        </p:grpSpPr>
        <p:sp>
          <p:nvSpPr>
            <p:cNvPr id="127" name="Freeform 126"/>
            <p:cNvSpPr/>
            <p:nvPr/>
          </p:nvSpPr>
          <p:spPr>
            <a:xfrm>
              <a:off x="2086088" y="4142561"/>
              <a:ext cx="196425" cy="356425"/>
            </a:xfrm>
            <a:custGeom>
              <a:avLst/>
              <a:gdLst/>
              <a:ahLst/>
              <a:cxnLst/>
              <a:rect l="0" t="0" r="0" b="0"/>
              <a:pathLst>
                <a:path w="196425" h="356425">
                  <a:moveTo>
                    <a:pt x="49025" y="37384"/>
                  </a:moveTo>
                  <a:lnTo>
                    <a:pt x="14696" y="98257"/>
                  </a:lnTo>
                  <a:lnTo>
                    <a:pt x="8592" y="106042"/>
                  </a:lnTo>
                  <a:lnTo>
                    <a:pt x="4522" y="106552"/>
                  </a:lnTo>
                  <a:lnTo>
                    <a:pt x="1809" y="102214"/>
                  </a:lnTo>
                  <a:lnTo>
                    <a:pt x="0" y="94641"/>
                  </a:lnTo>
                  <a:lnTo>
                    <a:pt x="3044" y="67217"/>
                  </a:lnTo>
                  <a:lnTo>
                    <a:pt x="16944" y="36864"/>
                  </a:lnTo>
                  <a:lnTo>
                    <a:pt x="35880" y="11233"/>
                  </a:lnTo>
                  <a:lnTo>
                    <a:pt x="55661" y="2365"/>
                  </a:lnTo>
                  <a:lnTo>
                    <a:pt x="67487" y="0"/>
                  </a:lnTo>
                  <a:lnTo>
                    <a:pt x="77711" y="763"/>
                  </a:lnTo>
                  <a:lnTo>
                    <a:pt x="95310" y="7850"/>
                  </a:lnTo>
                  <a:lnTo>
                    <a:pt x="118371" y="24993"/>
                  </a:lnTo>
                  <a:lnTo>
                    <a:pt x="129758" y="44355"/>
                  </a:lnTo>
                  <a:lnTo>
                    <a:pt x="137549" y="69728"/>
                  </a:lnTo>
                  <a:lnTo>
                    <a:pt x="142550" y="130557"/>
                  </a:lnTo>
                  <a:lnTo>
                    <a:pt x="143538" y="187980"/>
                  </a:lnTo>
                  <a:lnTo>
                    <a:pt x="138120" y="235903"/>
                  </a:lnTo>
                  <a:lnTo>
                    <a:pt x="124639" y="293753"/>
                  </a:lnTo>
                  <a:lnTo>
                    <a:pt x="100659" y="330137"/>
                  </a:lnTo>
                  <a:lnTo>
                    <a:pt x="86012" y="344141"/>
                  </a:lnTo>
                  <a:lnTo>
                    <a:pt x="67803" y="354265"/>
                  </a:lnTo>
                  <a:lnTo>
                    <a:pt x="48012" y="356424"/>
                  </a:lnTo>
                  <a:lnTo>
                    <a:pt x="37821" y="355362"/>
                  </a:lnTo>
                  <a:lnTo>
                    <a:pt x="29858" y="351145"/>
                  </a:lnTo>
                  <a:lnTo>
                    <a:pt x="17889" y="337100"/>
                  </a:lnTo>
                  <a:lnTo>
                    <a:pt x="10164" y="303873"/>
                  </a:lnTo>
                  <a:lnTo>
                    <a:pt x="12589" y="293422"/>
                  </a:lnTo>
                  <a:lnTo>
                    <a:pt x="24642" y="275571"/>
                  </a:lnTo>
                  <a:lnTo>
                    <a:pt x="32770" y="271044"/>
                  </a:lnTo>
                  <a:lnTo>
                    <a:pt x="51159" y="269135"/>
                  </a:lnTo>
                  <a:lnTo>
                    <a:pt x="98796" y="278610"/>
                  </a:lnTo>
                  <a:lnTo>
                    <a:pt x="153932" y="302828"/>
                  </a:lnTo>
                  <a:lnTo>
                    <a:pt x="172079" y="304318"/>
                  </a:lnTo>
                  <a:lnTo>
                    <a:pt x="196424" y="300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313030" y="4145399"/>
              <a:ext cx="192029" cy="278975"/>
            </a:xfrm>
            <a:custGeom>
              <a:avLst/>
              <a:gdLst/>
              <a:ahLst/>
              <a:cxnLst/>
              <a:rect l="0" t="0" r="0" b="0"/>
              <a:pathLst>
                <a:path w="192029" h="278975">
                  <a:moveTo>
                    <a:pt x="43181" y="24017"/>
                  </a:moveTo>
                  <a:lnTo>
                    <a:pt x="19135" y="33593"/>
                  </a:lnTo>
                  <a:lnTo>
                    <a:pt x="4808" y="44261"/>
                  </a:lnTo>
                  <a:lnTo>
                    <a:pt x="1222" y="43362"/>
                  </a:lnTo>
                  <a:lnTo>
                    <a:pt x="0" y="38084"/>
                  </a:lnTo>
                  <a:lnTo>
                    <a:pt x="356" y="29885"/>
                  </a:lnTo>
                  <a:lnTo>
                    <a:pt x="4103" y="23250"/>
                  </a:lnTo>
                  <a:lnTo>
                    <a:pt x="17624" y="12758"/>
                  </a:lnTo>
                  <a:lnTo>
                    <a:pt x="44968" y="274"/>
                  </a:lnTo>
                  <a:lnTo>
                    <a:pt x="54901" y="0"/>
                  </a:lnTo>
                  <a:lnTo>
                    <a:pt x="75296" y="5934"/>
                  </a:lnTo>
                  <a:lnTo>
                    <a:pt x="100920" y="22429"/>
                  </a:lnTo>
                  <a:lnTo>
                    <a:pt x="112907" y="38519"/>
                  </a:lnTo>
                  <a:lnTo>
                    <a:pt x="117741" y="47723"/>
                  </a:lnTo>
                  <a:lnTo>
                    <a:pt x="119993" y="67308"/>
                  </a:lnTo>
                  <a:lnTo>
                    <a:pt x="115925" y="86541"/>
                  </a:lnTo>
                  <a:lnTo>
                    <a:pt x="106317" y="102888"/>
                  </a:lnTo>
                  <a:lnTo>
                    <a:pt x="106329" y="109354"/>
                  </a:lnTo>
                  <a:lnTo>
                    <a:pt x="109846" y="114833"/>
                  </a:lnTo>
                  <a:lnTo>
                    <a:pt x="169614" y="174707"/>
                  </a:lnTo>
                  <a:lnTo>
                    <a:pt x="182432" y="195106"/>
                  </a:lnTo>
                  <a:lnTo>
                    <a:pt x="192028" y="219770"/>
                  </a:lnTo>
                  <a:lnTo>
                    <a:pt x="190834" y="243209"/>
                  </a:lnTo>
                  <a:lnTo>
                    <a:pt x="187240" y="254373"/>
                  </a:lnTo>
                  <a:lnTo>
                    <a:pt x="173888" y="269897"/>
                  </a:lnTo>
                  <a:lnTo>
                    <a:pt x="165414" y="275675"/>
                  </a:lnTo>
                  <a:lnTo>
                    <a:pt x="143521" y="278974"/>
                  </a:lnTo>
                  <a:lnTo>
                    <a:pt x="91337" y="271561"/>
                  </a:lnTo>
                  <a:lnTo>
                    <a:pt x="43181" y="2556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571721" y="4095717"/>
              <a:ext cx="16118" cy="94757"/>
            </a:xfrm>
            <a:custGeom>
              <a:avLst/>
              <a:gdLst/>
              <a:ahLst/>
              <a:cxnLst/>
              <a:rect l="0" t="0" r="0" b="0"/>
              <a:pathLst>
                <a:path w="16118" h="94757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6117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566781" y="4264173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52065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581828" y="4327066"/>
              <a:ext cx="132353" cy="170082"/>
            </a:xfrm>
            <a:custGeom>
              <a:avLst/>
              <a:gdLst/>
              <a:ahLst/>
              <a:cxnLst/>
              <a:rect l="0" t="0" r="0" b="0"/>
              <a:pathLst>
                <a:path w="132353" h="170082">
                  <a:moveTo>
                    <a:pt x="6010" y="52920"/>
                  </a:moveTo>
                  <a:lnTo>
                    <a:pt x="6010" y="30563"/>
                  </a:lnTo>
                  <a:lnTo>
                    <a:pt x="12250" y="13348"/>
                  </a:lnTo>
                  <a:lnTo>
                    <a:pt x="17189" y="5482"/>
                  </a:lnTo>
                  <a:lnTo>
                    <a:pt x="23991" y="1407"/>
                  </a:lnTo>
                  <a:lnTo>
                    <a:pt x="40908" y="0"/>
                  </a:lnTo>
                  <a:lnTo>
                    <a:pt x="47993" y="3602"/>
                  </a:lnTo>
                  <a:lnTo>
                    <a:pt x="58984" y="16963"/>
                  </a:lnTo>
                  <a:lnTo>
                    <a:pt x="71749" y="44216"/>
                  </a:lnTo>
                  <a:lnTo>
                    <a:pt x="77351" y="80107"/>
                  </a:lnTo>
                  <a:lnTo>
                    <a:pt x="73422" y="120377"/>
                  </a:lnTo>
                  <a:lnTo>
                    <a:pt x="64827" y="141782"/>
                  </a:lnTo>
                  <a:lnTo>
                    <a:pt x="59260" y="150766"/>
                  </a:lnTo>
                  <a:lnTo>
                    <a:pt x="43715" y="163868"/>
                  </a:lnTo>
                  <a:lnTo>
                    <a:pt x="34656" y="168999"/>
                  </a:lnTo>
                  <a:lnTo>
                    <a:pt x="26277" y="170081"/>
                  </a:lnTo>
                  <a:lnTo>
                    <a:pt x="10729" y="165043"/>
                  </a:lnTo>
                  <a:lnTo>
                    <a:pt x="5646" y="158084"/>
                  </a:lnTo>
                  <a:lnTo>
                    <a:pt x="0" y="137874"/>
                  </a:lnTo>
                  <a:lnTo>
                    <a:pt x="2003" y="129443"/>
                  </a:lnTo>
                  <a:lnTo>
                    <a:pt x="6848" y="122653"/>
                  </a:lnTo>
                  <a:lnTo>
                    <a:pt x="13588" y="116956"/>
                  </a:lnTo>
                  <a:lnTo>
                    <a:pt x="21591" y="114328"/>
                  </a:lnTo>
                  <a:lnTo>
                    <a:pt x="39841" y="114528"/>
                  </a:lnTo>
                  <a:lnTo>
                    <a:pt x="93654" y="124219"/>
                  </a:lnTo>
                  <a:lnTo>
                    <a:pt x="132352" y="1266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686985" y="4063467"/>
              <a:ext cx="69670" cy="65421"/>
            </a:xfrm>
            <a:custGeom>
              <a:avLst/>
              <a:gdLst/>
              <a:ahLst/>
              <a:cxnLst/>
              <a:rect l="0" t="0" r="0" b="0"/>
              <a:pathLst>
                <a:path w="69670" h="65421">
                  <a:moveTo>
                    <a:pt x="27195" y="664"/>
                  </a:moveTo>
                  <a:lnTo>
                    <a:pt x="10428" y="11843"/>
                  </a:lnTo>
                  <a:lnTo>
                    <a:pt x="5489" y="19815"/>
                  </a:lnTo>
                  <a:lnTo>
                    <a:pt x="0" y="41151"/>
                  </a:lnTo>
                  <a:lnTo>
                    <a:pt x="2046" y="49882"/>
                  </a:lnTo>
                  <a:lnTo>
                    <a:pt x="6920" y="56873"/>
                  </a:lnTo>
                  <a:lnTo>
                    <a:pt x="13679" y="62703"/>
                  </a:lnTo>
                  <a:lnTo>
                    <a:pt x="21694" y="65420"/>
                  </a:lnTo>
                  <a:lnTo>
                    <a:pt x="39958" y="65320"/>
                  </a:lnTo>
                  <a:lnTo>
                    <a:pt x="56654" y="58256"/>
                  </a:lnTo>
                  <a:lnTo>
                    <a:pt x="64382" y="53097"/>
                  </a:lnTo>
                  <a:lnTo>
                    <a:pt x="68364" y="46148"/>
                  </a:lnTo>
                  <a:lnTo>
                    <a:pt x="69669" y="29068"/>
                  </a:lnTo>
                  <a:lnTo>
                    <a:pt x="63230" y="12898"/>
                  </a:lnTo>
                  <a:lnTo>
                    <a:pt x="58238" y="5311"/>
                  </a:lnTo>
                  <a:lnTo>
                    <a:pt x="53739" y="1422"/>
                  </a:lnTo>
                  <a:lnTo>
                    <a:pt x="49571" y="0"/>
                  </a:lnTo>
                  <a:lnTo>
                    <a:pt x="37724" y="6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914351" y="4061791"/>
              <a:ext cx="231499" cy="349782"/>
            </a:xfrm>
            <a:custGeom>
              <a:avLst/>
              <a:gdLst/>
              <a:ahLst/>
              <a:cxnLst/>
              <a:rect l="0" t="0" r="0" b="0"/>
              <a:pathLst>
                <a:path w="231499" h="349782">
                  <a:moveTo>
                    <a:pt x="20928" y="349781"/>
                  </a:moveTo>
                  <a:lnTo>
                    <a:pt x="17808" y="307089"/>
                  </a:lnTo>
                  <a:lnTo>
                    <a:pt x="11375" y="246543"/>
                  </a:lnTo>
                  <a:lnTo>
                    <a:pt x="10592" y="191564"/>
                  </a:lnTo>
                  <a:lnTo>
                    <a:pt x="4848" y="135644"/>
                  </a:lnTo>
                  <a:lnTo>
                    <a:pt x="854" y="79538"/>
                  </a:lnTo>
                  <a:lnTo>
                    <a:pt x="65" y="23395"/>
                  </a:lnTo>
                  <a:lnTo>
                    <a:pt x="0" y="9358"/>
                  </a:lnTo>
                  <a:lnTo>
                    <a:pt x="2297" y="2339"/>
                  </a:lnTo>
                  <a:lnTo>
                    <a:pt x="6168" y="0"/>
                  </a:lnTo>
                  <a:lnTo>
                    <a:pt x="11088" y="780"/>
                  </a:lnTo>
                  <a:lnTo>
                    <a:pt x="15537" y="5979"/>
                  </a:lnTo>
                  <a:lnTo>
                    <a:pt x="45546" y="66846"/>
                  </a:lnTo>
                  <a:lnTo>
                    <a:pt x="71685" y="127240"/>
                  </a:lnTo>
                  <a:lnTo>
                    <a:pt x="105370" y="189468"/>
                  </a:lnTo>
                  <a:lnTo>
                    <a:pt x="140279" y="244181"/>
                  </a:lnTo>
                  <a:lnTo>
                    <a:pt x="175350" y="297097"/>
                  </a:lnTo>
                  <a:lnTo>
                    <a:pt x="183537" y="302960"/>
                  </a:lnTo>
                  <a:lnTo>
                    <a:pt x="192505" y="305699"/>
                  </a:lnTo>
                  <a:lnTo>
                    <a:pt x="201993" y="306355"/>
                  </a:lnTo>
                  <a:lnTo>
                    <a:pt x="209488" y="303282"/>
                  </a:lnTo>
                  <a:lnTo>
                    <a:pt x="220936" y="290510"/>
                  </a:lnTo>
                  <a:lnTo>
                    <a:pt x="228368" y="252411"/>
                  </a:lnTo>
                  <a:lnTo>
                    <a:pt x="230880" y="195540"/>
                  </a:lnTo>
                  <a:lnTo>
                    <a:pt x="231376" y="139246"/>
                  </a:lnTo>
                  <a:lnTo>
                    <a:pt x="231474" y="77476"/>
                  </a:lnTo>
                  <a:lnTo>
                    <a:pt x="231495" y="15470"/>
                  </a:lnTo>
                  <a:lnTo>
                    <a:pt x="231498" y="23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272191" y="4087509"/>
              <a:ext cx="318921" cy="218779"/>
            </a:xfrm>
            <a:custGeom>
              <a:avLst/>
              <a:gdLst/>
              <a:ahLst/>
              <a:cxnLst/>
              <a:rect l="0" t="0" r="0" b="0"/>
              <a:pathLst>
                <a:path w="318921" h="218779">
                  <a:moveTo>
                    <a:pt x="0" y="134550"/>
                  </a:moveTo>
                  <a:lnTo>
                    <a:pt x="42691" y="131430"/>
                  </a:lnTo>
                  <a:lnTo>
                    <a:pt x="103238" y="124997"/>
                  </a:lnTo>
                  <a:lnTo>
                    <a:pt x="166569" y="118561"/>
                  </a:lnTo>
                  <a:lnTo>
                    <a:pt x="223969" y="105827"/>
                  </a:lnTo>
                  <a:lnTo>
                    <a:pt x="284431" y="96106"/>
                  </a:lnTo>
                  <a:lnTo>
                    <a:pt x="310467" y="94067"/>
                  </a:lnTo>
                  <a:lnTo>
                    <a:pt x="316943" y="91183"/>
                  </a:lnTo>
                  <a:lnTo>
                    <a:pt x="318920" y="86922"/>
                  </a:lnTo>
                  <a:lnTo>
                    <a:pt x="317898" y="81741"/>
                  </a:lnTo>
                  <a:lnTo>
                    <a:pt x="307404" y="69745"/>
                  </a:lnTo>
                  <a:lnTo>
                    <a:pt x="249255" y="15163"/>
                  </a:lnTo>
                  <a:lnTo>
                    <a:pt x="235172" y="1160"/>
                  </a:lnTo>
                  <a:lnTo>
                    <a:pt x="232821" y="0"/>
                  </a:lnTo>
                  <a:lnTo>
                    <a:pt x="236447" y="8070"/>
                  </a:lnTo>
                  <a:lnTo>
                    <a:pt x="294473" y="60982"/>
                  </a:lnTo>
                  <a:lnTo>
                    <a:pt x="301600" y="67957"/>
                  </a:lnTo>
                  <a:lnTo>
                    <a:pt x="304012" y="76117"/>
                  </a:lnTo>
                  <a:lnTo>
                    <a:pt x="296473" y="130234"/>
                  </a:lnTo>
                  <a:lnTo>
                    <a:pt x="285553" y="181877"/>
                  </a:lnTo>
                  <a:lnTo>
                    <a:pt x="263212" y="2187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3809144" y="3963808"/>
            <a:ext cx="2642654" cy="540881"/>
            <a:chOff x="3809144" y="3963808"/>
            <a:chExt cx="2642654" cy="540881"/>
          </a:xfrm>
        </p:grpSpPr>
        <p:sp>
          <p:nvSpPr>
            <p:cNvPr id="136" name="Freeform 135"/>
            <p:cNvSpPr/>
            <p:nvPr/>
          </p:nvSpPr>
          <p:spPr>
            <a:xfrm>
              <a:off x="3946015" y="4022017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3119" y="183644"/>
                  </a:lnTo>
                  <a:lnTo>
                    <a:pt x="9065" y="236057"/>
                  </a:lnTo>
                  <a:lnTo>
                    <a:pt x="10336" y="292970"/>
                  </a:lnTo>
                  <a:lnTo>
                    <a:pt x="10528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809144" y="3980337"/>
              <a:ext cx="347442" cy="52210"/>
            </a:xfrm>
            <a:custGeom>
              <a:avLst/>
              <a:gdLst/>
              <a:ahLst/>
              <a:cxnLst/>
              <a:rect l="0" t="0" r="0" b="0"/>
              <a:pathLst>
                <a:path w="347442" h="52210">
                  <a:moveTo>
                    <a:pt x="347441" y="10095"/>
                  </a:moveTo>
                  <a:lnTo>
                    <a:pt x="309963" y="1761"/>
                  </a:lnTo>
                  <a:lnTo>
                    <a:pt x="252950" y="0"/>
                  </a:lnTo>
                  <a:lnTo>
                    <a:pt x="193768" y="8057"/>
                  </a:lnTo>
                  <a:lnTo>
                    <a:pt x="137018" y="20914"/>
                  </a:lnTo>
                  <a:lnTo>
                    <a:pt x="75106" y="38209"/>
                  </a:lnTo>
                  <a:lnTo>
                    <a:pt x="31863" y="49097"/>
                  </a:lnTo>
                  <a:lnTo>
                    <a:pt x="0" y="522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063876" y="4137831"/>
              <a:ext cx="103238" cy="214103"/>
            </a:xfrm>
            <a:custGeom>
              <a:avLst/>
              <a:gdLst/>
              <a:ahLst/>
              <a:cxnLst/>
              <a:rect l="0" t="0" r="0" b="0"/>
              <a:pathLst>
                <a:path w="103238" h="214103">
                  <a:moveTo>
                    <a:pt x="8481" y="94756"/>
                  </a:moveTo>
                  <a:lnTo>
                    <a:pt x="11600" y="137448"/>
                  </a:lnTo>
                  <a:lnTo>
                    <a:pt x="29812" y="200092"/>
                  </a:lnTo>
                  <a:lnTo>
                    <a:pt x="34338" y="214102"/>
                  </a:lnTo>
                  <a:lnTo>
                    <a:pt x="18469" y="155361"/>
                  </a:lnTo>
                  <a:lnTo>
                    <a:pt x="2561" y="94635"/>
                  </a:lnTo>
                  <a:lnTo>
                    <a:pt x="0" y="68576"/>
                  </a:lnTo>
                  <a:lnTo>
                    <a:pt x="5101" y="44516"/>
                  </a:lnTo>
                  <a:lnTo>
                    <a:pt x="9738" y="33187"/>
                  </a:lnTo>
                  <a:lnTo>
                    <a:pt x="24247" y="17479"/>
                  </a:lnTo>
                  <a:lnTo>
                    <a:pt x="33030" y="11652"/>
                  </a:lnTo>
                  <a:lnTo>
                    <a:pt x="67747" y="3452"/>
                  </a:lnTo>
                  <a:lnTo>
                    <a:pt x="1032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171775" y="4148359"/>
              <a:ext cx="139751" cy="155034"/>
            </a:xfrm>
            <a:custGeom>
              <a:avLst/>
              <a:gdLst/>
              <a:ahLst/>
              <a:cxnLst/>
              <a:rect l="0" t="0" r="0" b="0"/>
              <a:pathLst>
                <a:path w="139751" h="155034">
                  <a:moveTo>
                    <a:pt x="58509" y="21057"/>
                  </a:moveTo>
                  <a:lnTo>
                    <a:pt x="27227" y="30633"/>
                  </a:lnTo>
                  <a:lnTo>
                    <a:pt x="11071" y="41301"/>
                  </a:lnTo>
                  <a:lnTo>
                    <a:pt x="5826" y="49761"/>
                  </a:lnTo>
                  <a:lnTo>
                    <a:pt x="0" y="71639"/>
                  </a:lnTo>
                  <a:lnTo>
                    <a:pt x="3649" y="93841"/>
                  </a:lnTo>
                  <a:lnTo>
                    <a:pt x="18857" y="122951"/>
                  </a:lnTo>
                  <a:lnTo>
                    <a:pt x="32697" y="137703"/>
                  </a:lnTo>
                  <a:lnTo>
                    <a:pt x="50547" y="148159"/>
                  </a:lnTo>
                  <a:lnTo>
                    <a:pt x="85915" y="155033"/>
                  </a:lnTo>
                  <a:lnTo>
                    <a:pt x="106175" y="150402"/>
                  </a:lnTo>
                  <a:lnTo>
                    <a:pt x="114853" y="145892"/>
                  </a:lnTo>
                  <a:lnTo>
                    <a:pt x="127614" y="128402"/>
                  </a:lnTo>
                  <a:lnTo>
                    <a:pt x="136016" y="105030"/>
                  </a:lnTo>
                  <a:lnTo>
                    <a:pt x="139750" y="79046"/>
                  </a:lnTo>
                  <a:lnTo>
                    <a:pt x="135170" y="55019"/>
                  </a:lnTo>
                  <a:lnTo>
                    <a:pt x="124166" y="33812"/>
                  </a:lnTo>
                  <a:lnTo>
                    <a:pt x="100580" y="11058"/>
                  </a:lnTo>
                  <a:lnTo>
                    <a:pt x="7956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356626" y="4130251"/>
              <a:ext cx="97944" cy="374438"/>
            </a:xfrm>
            <a:custGeom>
              <a:avLst/>
              <a:gdLst/>
              <a:ahLst/>
              <a:cxnLst/>
              <a:rect l="0" t="0" r="0" b="0"/>
              <a:pathLst>
                <a:path w="97944" h="374438">
                  <a:moveTo>
                    <a:pt x="0" y="144450"/>
                  </a:moveTo>
                  <a:lnTo>
                    <a:pt x="14654" y="203067"/>
                  </a:lnTo>
                  <a:lnTo>
                    <a:pt x="28198" y="258411"/>
                  </a:lnTo>
                  <a:lnTo>
                    <a:pt x="42138" y="318217"/>
                  </a:lnTo>
                  <a:lnTo>
                    <a:pt x="50568" y="370107"/>
                  </a:lnTo>
                  <a:lnTo>
                    <a:pt x="50089" y="374437"/>
                  </a:lnTo>
                  <a:lnTo>
                    <a:pt x="48601" y="372644"/>
                  </a:lnTo>
                  <a:lnTo>
                    <a:pt x="35733" y="330955"/>
                  </a:lnTo>
                  <a:lnTo>
                    <a:pt x="26542" y="272014"/>
                  </a:lnTo>
                  <a:lnTo>
                    <a:pt x="14905" y="219344"/>
                  </a:lnTo>
                  <a:lnTo>
                    <a:pt x="8274" y="160067"/>
                  </a:lnTo>
                  <a:lnTo>
                    <a:pt x="1635" y="108280"/>
                  </a:lnTo>
                  <a:lnTo>
                    <a:pt x="2663" y="54161"/>
                  </a:lnTo>
                  <a:lnTo>
                    <a:pt x="16907" y="20602"/>
                  </a:lnTo>
                  <a:lnTo>
                    <a:pt x="29351" y="3229"/>
                  </a:lnTo>
                  <a:lnTo>
                    <a:pt x="37115" y="0"/>
                  </a:lnTo>
                  <a:lnTo>
                    <a:pt x="45800" y="187"/>
                  </a:lnTo>
                  <a:lnTo>
                    <a:pt x="55100" y="2651"/>
                  </a:lnTo>
                  <a:lnTo>
                    <a:pt x="71672" y="14748"/>
                  </a:lnTo>
                  <a:lnTo>
                    <a:pt x="85667" y="32992"/>
                  </a:lnTo>
                  <a:lnTo>
                    <a:pt x="95786" y="56699"/>
                  </a:lnTo>
                  <a:lnTo>
                    <a:pt x="97943" y="79713"/>
                  </a:lnTo>
                  <a:lnTo>
                    <a:pt x="93833" y="101640"/>
                  </a:lnTo>
                  <a:lnTo>
                    <a:pt x="84208" y="123084"/>
                  </a:lnTo>
                  <a:lnTo>
                    <a:pt x="69011" y="138074"/>
                  </a:lnTo>
                  <a:lnTo>
                    <a:pt x="46964" y="149970"/>
                  </a:lnTo>
                  <a:lnTo>
                    <a:pt x="31585" y="1549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535611" y="4148359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3119" y="42692"/>
                  </a:lnTo>
                  <a:lnTo>
                    <a:pt x="9878" y="104310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535611" y="40430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634460" y="4088115"/>
              <a:ext cx="143307" cy="162336"/>
            </a:xfrm>
            <a:custGeom>
              <a:avLst/>
              <a:gdLst/>
              <a:ahLst/>
              <a:cxnLst/>
              <a:rect l="0" t="0" r="0" b="0"/>
              <a:pathLst>
                <a:path w="143307" h="162336">
                  <a:moveTo>
                    <a:pt x="101192" y="18130"/>
                  </a:moveTo>
                  <a:lnTo>
                    <a:pt x="90014" y="6952"/>
                  </a:lnTo>
                  <a:lnTo>
                    <a:pt x="72048" y="1464"/>
                  </a:lnTo>
                  <a:lnTo>
                    <a:pt x="60705" y="0"/>
                  </a:lnTo>
                  <a:lnTo>
                    <a:pt x="41864" y="4613"/>
                  </a:lnTo>
                  <a:lnTo>
                    <a:pt x="25691" y="15632"/>
                  </a:lnTo>
                  <a:lnTo>
                    <a:pt x="10704" y="32228"/>
                  </a:lnTo>
                  <a:lnTo>
                    <a:pt x="2483" y="54422"/>
                  </a:lnTo>
                  <a:lnTo>
                    <a:pt x="0" y="79883"/>
                  </a:lnTo>
                  <a:lnTo>
                    <a:pt x="2795" y="106797"/>
                  </a:lnTo>
                  <a:lnTo>
                    <a:pt x="11057" y="128118"/>
                  </a:lnTo>
                  <a:lnTo>
                    <a:pt x="16535" y="137079"/>
                  </a:lnTo>
                  <a:lnTo>
                    <a:pt x="31982" y="150155"/>
                  </a:lnTo>
                  <a:lnTo>
                    <a:pt x="51715" y="158696"/>
                  </a:lnTo>
                  <a:lnTo>
                    <a:pt x="87962" y="162335"/>
                  </a:lnTo>
                  <a:lnTo>
                    <a:pt x="119109" y="156524"/>
                  </a:lnTo>
                  <a:lnTo>
                    <a:pt x="143306" y="1444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975531" y="4127302"/>
              <a:ext cx="174653" cy="182013"/>
            </a:xfrm>
            <a:custGeom>
              <a:avLst/>
              <a:gdLst/>
              <a:ahLst/>
              <a:cxnLst/>
              <a:rect l="0" t="0" r="0" b="0"/>
              <a:pathLst>
                <a:path w="174653" h="182013">
                  <a:moveTo>
                    <a:pt x="128619" y="42114"/>
                  </a:moveTo>
                  <a:lnTo>
                    <a:pt x="123029" y="25347"/>
                  </a:lnTo>
                  <a:lnTo>
                    <a:pt x="116703" y="20408"/>
                  </a:lnTo>
                  <a:lnTo>
                    <a:pt x="97197" y="14919"/>
                  </a:lnTo>
                  <a:lnTo>
                    <a:pt x="65496" y="17419"/>
                  </a:lnTo>
                  <a:lnTo>
                    <a:pt x="33877" y="31158"/>
                  </a:lnTo>
                  <a:lnTo>
                    <a:pt x="19050" y="49723"/>
                  </a:lnTo>
                  <a:lnTo>
                    <a:pt x="0" y="99769"/>
                  </a:lnTo>
                  <a:lnTo>
                    <a:pt x="1655" y="123891"/>
                  </a:lnTo>
                  <a:lnTo>
                    <a:pt x="10189" y="145140"/>
                  </a:lnTo>
                  <a:lnTo>
                    <a:pt x="21781" y="162383"/>
                  </a:lnTo>
                  <a:lnTo>
                    <a:pt x="37851" y="174725"/>
                  </a:lnTo>
                  <a:lnTo>
                    <a:pt x="47050" y="179655"/>
                  </a:lnTo>
                  <a:lnTo>
                    <a:pt x="69749" y="182012"/>
                  </a:lnTo>
                  <a:lnTo>
                    <a:pt x="94266" y="177991"/>
                  </a:lnTo>
                  <a:lnTo>
                    <a:pt x="126628" y="162572"/>
                  </a:lnTo>
                  <a:lnTo>
                    <a:pt x="143722" y="149853"/>
                  </a:lnTo>
                  <a:lnTo>
                    <a:pt x="160909" y="123950"/>
                  </a:lnTo>
                  <a:lnTo>
                    <a:pt x="173411" y="88458"/>
                  </a:lnTo>
                  <a:lnTo>
                    <a:pt x="174652" y="65051"/>
                  </a:lnTo>
                  <a:lnTo>
                    <a:pt x="170135" y="44120"/>
                  </a:lnTo>
                  <a:lnTo>
                    <a:pt x="13914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162322" y="3963808"/>
              <a:ext cx="89227" cy="321423"/>
            </a:xfrm>
            <a:custGeom>
              <a:avLst/>
              <a:gdLst/>
              <a:ahLst/>
              <a:cxnLst/>
              <a:rect l="0" t="0" r="0" b="0"/>
              <a:pathLst>
                <a:path w="89227" h="321423">
                  <a:moveTo>
                    <a:pt x="36584" y="321422"/>
                  </a:moveTo>
                  <a:lnTo>
                    <a:pt x="25131" y="272491"/>
                  </a:lnTo>
                  <a:lnTo>
                    <a:pt x="18373" y="224645"/>
                  </a:lnTo>
                  <a:lnTo>
                    <a:pt x="10500" y="161665"/>
                  </a:lnTo>
                  <a:lnTo>
                    <a:pt x="4916" y="104165"/>
                  </a:lnTo>
                  <a:lnTo>
                    <a:pt x="0" y="50866"/>
                  </a:lnTo>
                  <a:lnTo>
                    <a:pt x="5116" y="29209"/>
                  </a:lnTo>
                  <a:lnTo>
                    <a:pt x="15189" y="11785"/>
                  </a:lnTo>
                  <a:lnTo>
                    <a:pt x="23491" y="6203"/>
                  </a:lnTo>
                  <a:lnTo>
                    <a:pt x="45193" y="0"/>
                  </a:lnTo>
                  <a:lnTo>
                    <a:pt x="55191" y="686"/>
                  </a:lnTo>
                  <a:lnTo>
                    <a:pt x="89226" y="160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146263" y="4148359"/>
              <a:ext cx="126344" cy="10530"/>
            </a:xfrm>
            <a:custGeom>
              <a:avLst/>
              <a:gdLst/>
              <a:ahLst/>
              <a:cxnLst/>
              <a:rect l="0" t="0" r="0" b="0"/>
              <a:pathLst>
                <a:path w="126344" h="10530">
                  <a:moveTo>
                    <a:pt x="126343" y="0"/>
                  </a:moveTo>
                  <a:lnTo>
                    <a:pt x="64250" y="5589"/>
                  </a:lnTo>
                  <a:lnTo>
                    <a:pt x="11696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432252" y="3966040"/>
              <a:ext cx="177266" cy="388356"/>
            </a:xfrm>
            <a:custGeom>
              <a:avLst/>
              <a:gdLst/>
              <a:ahLst/>
              <a:cxnLst/>
              <a:rect l="0" t="0" r="0" b="0"/>
              <a:pathLst>
                <a:path w="177266" h="388356">
                  <a:moveTo>
                    <a:pt x="177265" y="55977"/>
                  </a:moveTo>
                  <a:lnTo>
                    <a:pt x="167690" y="31931"/>
                  </a:lnTo>
                  <a:lnTo>
                    <a:pt x="157022" y="17604"/>
                  </a:lnTo>
                  <a:lnTo>
                    <a:pt x="132273" y="1973"/>
                  </a:lnTo>
                  <a:lnTo>
                    <a:pt x="109696" y="0"/>
                  </a:lnTo>
                  <a:lnTo>
                    <a:pt x="85233" y="4192"/>
                  </a:lnTo>
                  <a:lnTo>
                    <a:pt x="62662" y="13855"/>
                  </a:lnTo>
                  <a:lnTo>
                    <a:pt x="35814" y="38037"/>
                  </a:lnTo>
                  <a:lnTo>
                    <a:pt x="18631" y="73018"/>
                  </a:lnTo>
                  <a:lnTo>
                    <a:pt x="9580" y="125591"/>
                  </a:lnTo>
                  <a:lnTo>
                    <a:pt x="0" y="187371"/>
                  </a:lnTo>
                  <a:lnTo>
                    <a:pt x="7026" y="249521"/>
                  </a:lnTo>
                  <a:lnTo>
                    <a:pt x="19679" y="308071"/>
                  </a:lnTo>
                  <a:lnTo>
                    <a:pt x="27678" y="334135"/>
                  </a:lnTo>
                  <a:lnTo>
                    <a:pt x="51877" y="369932"/>
                  </a:lnTo>
                  <a:lnTo>
                    <a:pt x="58579" y="377584"/>
                  </a:lnTo>
                  <a:lnTo>
                    <a:pt x="78502" y="386087"/>
                  </a:lnTo>
                  <a:lnTo>
                    <a:pt x="90366" y="388355"/>
                  </a:lnTo>
                  <a:lnTo>
                    <a:pt x="112907" y="384635"/>
                  </a:lnTo>
                  <a:lnTo>
                    <a:pt x="166737" y="3613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624136" y="4184992"/>
              <a:ext cx="143310" cy="130463"/>
            </a:xfrm>
            <a:custGeom>
              <a:avLst/>
              <a:gdLst/>
              <a:ahLst/>
              <a:cxnLst/>
              <a:rect l="0" t="0" r="0" b="0"/>
              <a:pathLst>
                <a:path w="143310" h="130463">
                  <a:moveTo>
                    <a:pt x="90666" y="89709"/>
                  </a:moveTo>
                  <a:lnTo>
                    <a:pt x="98999" y="52231"/>
                  </a:lnTo>
                  <a:lnTo>
                    <a:pt x="99731" y="40157"/>
                  </a:lnTo>
                  <a:lnTo>
                    <a:pt x="94305" y="20503"/>
                  </a:lnTo>
                  <a:lnTo>
                    <a:pt x="89583" y="11986"/>
                  </a:lnTo>
                  <a:lnTo>
                    <a:pt x="81755" y="6308"/>
                  </a:lnTo>
                  <a:lnTo>
                    <a:pt x="60579" y="0"/>
                  </a:lnTo>
                  <a:lnTo>
                    <a:pt x="50721" y="657"/>
                  </a:lnTo>
                  <a:lnTo>
                    <a:pt x="33529" y="7626"/>
                  </a:lnTo>
                  <a:lnTo>
                    <a:pt x="10696" y="24704"/>
                  </a:lnTo>
                  <a:lnTo>
                    <a:pt x="2482" y="44050"/>
                  </a:lnTo>
                  <a:lnTo>
                    <a:pt x="0" y="67077"/>
                  </a:lnTo>
                  <a:lnTo>
                    <a:pt x="2797" y="89009"/>
                  </a:lnTo>
                  <a:lnTo>
                    <a:pt x="16538" y="121087"/>
                  </a:lnTo>
                  <a:lnTo>
                    <a:pt x="23700" y="127006"/>
                  </a:lnTo>
                  <a:lnTo>
                    <a:pt x="31984" y="129781"/>
                  </a:lnTo>
                  <a:lnTo>
                    <a:pt x="41017" y="130462"/>
                  </a:lnTo>
                  <a:lnTo>
                    <a:pt x="48208" y="127406"/>
                  </a:lnTo>
                  <a:lnTo>
                    <a:pt x="59318" y="114652"/>
                  </a:lnTo>
                  <a:lnTo>
                    <a:pt x="72149" y="87741"/>
                  </a:lnTo>
                  <a:lnTo>
                    <a:pt x="73468" y="67777"/>
                  </a:lnTo>
                  <a:lnTo>
                    <a:pt x="72494" y="54225"/>
                  </a:lnTo>
                  <a:lnTo>
                    <a:pt x="73872" y="55525"/>
                  </a:lnTo>
                  <a:lnTo>
                    <a:pt x="90079" y="82827"/>
                  </a:lnTo>
                  <a:lnTo>
                    <a:pt x="105613" y="95619"/>
                  </a:lnTo>
                  <a:lnTo>
                    <a:pt x="121876" y="102864"/>
                  </a:lnTo>
                  <a:lnTo>
                    <a:pt x="127850" y="103159"/>
                  </a:lnTo>
                  <a:lnTo>
                    <a:pt x="143309" y="1002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789112" y="4178343"/>
              <a:ext cx="115204" cy="128526"/>
            </a:xfrm>
            <a:custGeom>
              <a:avLst/>
              <a:gdLst/>
              <a:ahLst/>
              <a:cxnLst/>
              <a:rect l="0" t="0" r="0" b="0"/>
              <a:pathLst>
                <a:path w="115204" h="128526">
                  <a:moveTo>
                    <a:pt x="9918" y="43716"/>
                  </a:moveTo>
                  <a:lnTo>
                    <a:pt x="4329" y="60483"/>
                  </a:lnTo>
                  <a:lnTo>
                    <a:pt x="4704" y="78074"/>
                  </a:lnTo>
                  <a:lnTo>
                    <a:pt x="8888" y="123552"/>
                  </a:lnTo>
                  <a:lnTo>
                    <a:pt x="8062" y="128525"/>
                  </a:lnTo>
                  <a:lnTo>
                    <a:pt x="6341" y="128332"/>
                  </a:lnTo>
                  <a:lnTo>
                    <a:pt x="4024" y="124693"/>
                  </a:lnTo>
                  <a:lnTo>
                    <a:pt x="0" y="72562"/>
                  </a:lnTo>
                  <a:lnTo>
                    <a:pt x="2691" y="35495"/>
                  </a:lnTo>
                  <a:lnTo>
                    <a:pt x="5100" y="24198"/>
                  </a:lnTo>
                  <a:lnTo>
                    <a:pt x="10215" y="15496"/>
                  </a:lnTo>
                  <a:lnTo>
                    <a:pt x="25258" y="2707"/>
                  </a:lnTo>
                  <a:lnTo>
                    <a:pt x="34182" y="0"/>
                  </a:lnTo>
                  <a:lnTo>
                    <a:pt x="53458" y="110"/>
                  </a:lnTo>
                  <a:lnTo>
                    <a:pt x="70603" y="10297"/>
                  </a:lnTo>
                  <a:lnTo>
                    <a:pt x="84853" y="26523"/>
                  </a:lnTo>
                  <a:lnTo>
                    <a:pt x="107423" y="75810"/>
                  </a:lnTo>
                  <a:lnTo>
                    <a:pt x="115203" y="1174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951119" y="4167447"/>
              <a:ext cx="100596" cy="170426"/>
            </a:xfrm>
            <a:custGeom>
              <a:avLst/>
              <a:gdLst/>
              <a:ahLst/>
              <a:cxnLst/>
              <a:rect l="0" t="0" r="0" b="0"/>
              <a:pathLst>
                <a:path w="100596" h="170426">
                  <a:moveTo>
                    <a:pt x="100595" y="33555"/>
                  </a:moveTo>
                  <a:lnTo>
                    <a:pt x="89417" y="16787"/>
                  </a:lnTo>
                  <a:lnTo>
                    <a:pt x="74570" y="5435"/>
                  </a:lnTo>
                  <a:lnTo>
                    <a:pt x="65698" y="771"/>
                  </a:lnTo>
                  <a:lnTo>
                    <a:pt x="56273" y="0"/>
                  </a:lnTo>
                  <a:lnTo>
                    <a:pt x="36443" y="5383"/>
                  </a:lnTo>
                  <a:lnTo>
                    <a:pt x="19051" y="18695"/>
                  </a:lnTo>
                  <a:lnTo>
                    <a:pt x="11138" y="27157"/>
                  </a:lnTo>
                  <a:lnTo>
                    <a:pt x="2345" y="49039"/>
                  </a:lnTo>
                  <a:lnTo>
                    <a:pt x="0" y="61425"/>
                  </a:lnTo>
                  <a:lnTo>
                    <a:pt x="3634" y="84546"/>
                  </a:lnTo>
                  <a:lnTo>
                    <a:pt x="19441" y="127985"/>
                  </a:lnTo>
                  <a:lnTo>
                    <a:pt x="32941" y="142984"/>
                  </a:lnTo>
                  <a:lnTo>
                    <a:pt x="70204" y="162145"/>
                  </a:lnTo>
                  <a:lnTo>
                    <a:pt x="100595" y="170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090525" y="4169140"/>
              <a:ext cx="109817" cy="179262"/>
            </a:xfrm>
            <a:custGeom>
              <a:avLst/>
              <a:gdLst/>
              <a:ahLst/>
              <a:cxnLst/>
              <a:rect l="0" t="0" r="0" b="0"/>
              <a:pathLst>
                <a:path w="109817" h="179262">
                  <a:moveTo>
                    <a:pt x="24360" y="95033"/>
                  </a:moveTo>
                  <a:lnTo>
                    <a:pt x="82977" y="80378"/>
                  </a:lnTo>
                  <a:lnTo>
                    <a:pt x="92684" y="74735"/>
                  </a:lnTo>
                  <a:lnTo>
                    <a:pt x="106589" y="59105"/>
                  </a:lnTo>
                  <a:lnTo>
                    <a:pt x="109595" y="50024"/>
                  </a:lnTo>
                  <a:lnTo>
                    <a:pt x="109816" y="30575"/>
                  </a:lnTo>
                  <a:lnTo>
                    <a:pt x="99775" y="13353"/>
                  </a:lnTo>
                  <a:lnTo>
                    <a:pt x="92184" y="5484"/>
                  </a:lnTo>
                  <a:lnTo>
                    <a:pt x="83614" y="1408"/>
                  </a:lnTo>
                  <a:lnTo>
                    <a:pt x="64734" y="0"/>
                  </a:lnTo>
                  <a:lnTo>
                    <a:pt x="47763" y="6392"/>
                  </a:lnTo>
                  <a:lnTo>
                    <a:pt x="17805" y="29560"/>
                  </a:lnTo>
                  <a:lnTo>
                    <a:pt x="2011" y="55356"/>
                  </a:lnTo>
                  <a:lnTo>
                    <a:pt x="0" y="75059"/>
                  </a:lnTo>
                  <a:lnTo>
                    <a:pt x="4175" y="96684"/>
                  </a:lnTo>
                  <a:lnTo>
                    <a:pt x="19679" y="132827"/>
                  </a:lnTo>
                  <a:lnTo>
                    <a:pt x="32419" y="151214"/>
                  </a:lnTo>
                  <a:lnTo>
                    <a:pt x="48999" y="164066"/>
                  </a:lnTo>
                  <a:lnTo>
                    <a:pt x="87531" y="1792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278429" y="4169416"/>
              <a:ext cx="173369" cy="171248"/>
            </a:xfrm>
            <a:custGeom>
              <a:avLst/>
              <a:gdLst/>
              <a:ahLst/>
              <a:cxnLst/>
              <a:rect l="0" t="0" r="0" b="0"/>
              <a:pathLst>
                <a:path w="173369" h="171248">
                  <a:moveTo>
                    <a:pt x="4912" y="105285"/>
                  </a:moveTo>
                  <a:lnTo>
                    <a:pt x="19566" y="167378"/>
                  </a:lnTo>
                  <a:lnTo>
                    <a:pt x="20531" y="171247"/>
                  </a:lnTo>
                  <a:lnTo>
                    <a:pt x="18483" y="166187"/>
                  </a:lnTo>
                  <a:lnTo>
                    <a:pt x="4389" y="113204"/>
                  </a:lnTo>
                  <a:lnTo>
                    <a:pt x="0" y="87748"/>
                  </a:lnTo>
                  <a:lnTo>
                    <a:pt x="1949" y="64736"/>
                  </a:lnTo>
                  <a:lnTo>
                    <a:pt x="9834" y="45929"/>
                  </a:lnTo>
                  <a:lnTo>
                    <a:pt x="15213" y="37638"/>
                  </a:lnTo>
                  <a:lnTo>
                    <a:pt x="30547" y="25307"/>
                  </a:lnTo>
                  <a:lnTo>
                    <a:pt x="50230" y="17097"/>
                  </a:lnTo>
                  <a:lnTo>
                    <a:pt x="100994" y="11826"/>
                  </a:lnTo>
                  <a:lnTo>
                    <a:pt x="163202" y="2309"/>
                  </a:lnTo>
                  <a:lnTo>
                    <a:pt x="17336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2036766" y="5048943"/>
            <a:ext cx="1776444" cy="575314"/>
            <a:chOff x="2036766" y="5048943"/>
            <a:chExt cx="1776444" cy="575314"/>
          </a:xfrm>
        </p:grpSpPr>
        <p:sp>
          <p:nvSpPr>
            <p:cNvPr id="154" name="Freeform 153"/>
            <p:cNvSpPr/>
            <p:nvPr/>
          </p:nvSpPr>
          <p:spPr>
            <a:xfrm>
              <a:off x="2036766" y="5200682"/>
              <a:ext cx="272661" cy="423575"/>
            </a:xfrm>
            <a:custGeom>
              <a:avLst/>
              <a:gdLst/>
              <a:ahLst/>
              <a:cxnLst/>
              <a:rect l="0" t="0" r="0" b="0"/>
              <a:pathLst>
                <a:path w="272661" h="423575">
                  <a:moveTo>
                    <a:pt x="30504" y="0"/>
                  </a:moveTo>
                  <a:lnTo>
                    <a:pt x="24915" y="16768"/>
                  </a:lnTo>
                  <a:lnTo>
                    <a:pt x="25290" y="34359"/>
                  </a:lnTo>
                  <a:lnTo>
                    <a:pt x="27017" y="53875"/>
                  </a:lnTo>
                  <a:lnTo>
                    <a:pt x="13512" y="117092"/>
                  </a:lnTo>
                  <a:lnTo>
                    <a:pt x="9482" y="147648"/>
                  </a:lnTo>
                  <a:lnTo>
                    <a:pt x="7130" y="147565"/>
                  </a:lnTo>
                  <a:lnTo>
                    <a:pt x="4393" y="144001"/>
                  </a:lnTo>
                  <a:lnTo>
                    <a:pt x="0" y="104658"/>
                  </a:lnTo>
                  <a:lnTo>
                    <a:pt x="1579" y="67795"/>
                  </a:lnTo>
                  <a:lnTo>
                    <a:pt x="10239" y="49239"/>
                  </a:lnTo>
                  <a:lnTo>
                    <a:pt x="28269" y="25638"/>
                  </a:lnTo>
                  <a:lnTo>
                    <a:pt x="47838" y="17244"/>
                  </a:lnTo>
                  <a:lnTo>
                    <a:pt x="59608" y="15006"/>
                  </a:lnTo>
                  <a:lnTo>
                    <a:pt x="69794" y="15853"/>
                  </a:lnTo>
                  <a:lnTo>
                    <a:pt x="87351" y="23034"/>
                  </a:lnTo>
                  <a:lnTo>
                    <a:pt x="110388" y="45820"/>
                  </a:lnTo>
                  <a:lnTo>
                    <a:pt x="137964" y="86130"/>
                  </a:lnTo>
                  <a:lnTo>
                    <a:pt x="159718" y="146032"/>
                  </a:lnTo>
                  <a:lnTo>
                    <a:pt x="167032" y="197649"/>
                  </a:lnTo>
                  <a:lnTo>
                    <a:pt x="175409" y="252905"/>
                  </a:lnTo>
                  <a:lnTo>
                    <a:pt x="174044" y="291744"/>
                  </a:lnTo>
                  <a:lnTo>
                    <a:pt x="158678" y="347039"/>
                  </a:lnTo>
                  <a:lnTo>
                    <a:pt x="127361" y="408237"/>
                  </a:lnTo>
                  <a:lnTo>
                    <a:pt x="110986" y="420475"/>
                  </a:lnTo>
                  <a:lnTo>
                    <a:pt x="92010" y="423574"/>
                  </a:lnTo>
                  <a:lnTo>
                    <a:pt x="82037" y="422763"/>
                  </a:lnTo>
                  <a:lnTo>
                    <a:pt x="75388" y="416373"/>
                  </a:lnTo>
                  <a:lnTo>
                    <a:pt x="68000" y="393675"/>
                  </a:lnTo>
                  <a:lnTo>
                    <a:pt x="69430" y="359190"/>
                  </a:lnTo>
                  <a:lnTo>
                    <a:pt x="77263" y="326746"/>
                  </a:lnTo>
                  <a:lnTo>
                    <a:pt x="83903" y="319606"/>
                  </a:lnTo>
                  <a:lnTo>
                    <a:pt x="103760" y="311673"/>
                  </a:lnTo>
                  <a:lnTo>
                    <a:pt x="125063" y="311267"/>
                  </a:lnTo>
                  <a:lnTo>
                    <a:pt x="146230" y="316156"/>
                  </a:lnTo>
                  <a:lnTo>
                    <a:pt x="198949" y="344895"/>
                  </a:lnTo>
                  <a:lnTo>
                    <a:pt x="236131" y="354096"/>
                  </a:lnTo>
                  <a:lnTo>
                    <a:pt x="253695" y="353129"/>
                  </a:lnTo>
                  <a:lnTo>
                    <a:pt x="27266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306060" y="5215708"/>
              <a:ext cx="199436" cy="345960"/>
            </a:xfrm>
            <a:custGeom>
              <a:avLst/>
              <a:gdLst/>
              <a:ahLst/>
              <a:cxnLst/>
              <a:rect l="0" t="0" r="0" b="0"/>
              <a:pathLst>
                <a:path w="199436" h="345960">
                  <a:moveTo>
                    <a:pt x="66537" y="6032"/>
                  </a:moveTo>
                  <a:lnTo>
                    <a:pt x="17038" y="64595"/>
                  </a:lnTo>
                  <a:lnTo>
                    <a:pt x="11311" y="66131"/>
                  </a:lnTo>
                  <a:lnTo>
                    <a:pt x="6323" y="63645"/>
                  </a:lnTo>
                  <a:lnTo>
                    <a:pt x="1828" y="58478"/>
                  </a:lnTo>
                  <a:lnTo>
                    <a:pt x="0" y="51525"/>
                  </a:lnTo>
                  <a:lnTo>
                    <a:pt x="1090" y="34440"/>
                  </a:lnTo>
                  <a:lnTo>
                    <a:pt x="11713" y="18268"/>
                  </a:lnTo>
                  <a:lnTo>
                    <a:pt x="19459" y="10679"/>
                  </a:lnTo>
                  <a:lnTo>
                    <a:pt x="40544" y="2248"/>
                  </a:lnTo>
                  <a:lnTo>
                    <a:pt x="52718" y="0"/>
                  </a:lnTo>
                  <a:lnTo>
                    <a:pt x="75603" y="3741"/>
                  </a:lnTo>
                  <a:lnTo>
                    <a:pt x="86618" y="8014"/>
                  </a:lnTo>
                  <a:lnTo>
                    <a:pt x="101978" y="22120"/>
                  </a:lnTo>
                  <a:lnTo>
                    <a:pt x="107712" y="30795"/>
                  </a:lnTo>
                  <a:lnTo>
                    <a:pt x="115781" y="70951"/>
                  </a:lnTo>
                  <a:lnTo>
                    <a:pt x="112583" y="108715"/>
                  </a:lnTo>
                  <a:lnTo>
                    <a:pt x="104159" y="128097"/>
                  </a:lnTo>
                  <a:lnTo>
                    <a:pt x="98637" y="136542"/>
                  </a:lnTo>
                  <a:lnTo>
                    <a:pt x="83143" y="149044"/>
                  </a:lnTo>
                  <a:lnTo>
                    <a:pt x="74098" y="154016"/>
                  </a:lnTo>
                  <a:lnTo>
                    <a:pt x="70408" y="154990"/>
                  </a:lnTo>
                  <a:lnTo>
                    <a:pt x="70287" y="153301"/>
                  </a:lnTo>
                  <a:lnTo>
                    <a:pt x="72546" y="149834"/>
                  </a:lnTo>
                  <a:lnTo>
                    <a:pt x="92494" y="139367"/>
                  </a:lnTo>
                  <a:lnTo>
                    <a:pt x="110828" y="138602"/>
                  </a:lnTo>
                  <a:lnTo>
                    <a:pt x="129506" y="143330"/>
                  </a:lnTo>
                  <a:lnTo>
                    <a:pt x="145606" y="153231"/>
                  </a:lnTo>
                  <a:lnTo>
                    <a:pt x="175005" y="195462"/>
                  </a:lnTo>
                  <a:lnTo>
                    <a:pt x="193952" y="235164"/>
                  </a:lnTo>
                  <a:lnTo>
                    <a:pt x="199435" y="275394"/>
                  </a:lnTo>
                  <a:lnTo>
                    <a:pt x="196573" y="298884"/>
                  </a:lnTo>
                  <a:lnTo>
                    <a:pt x="188281" y="317902"/>
                  </a:lnTo>
                  <a:lnTo>
                    <a:pt x="182795" y="326249"/>
                  </a:lnTo>
                  <a:lnTo>
                    <a:pt x="167340" y="338644"/>
                  </a:lnTo>
                  <a:lnTo>
                    <a:pt x="158305" y="343586"/>
                  </a:lnTo>
                  <a:lnTo>
                    <a:pt x="138908" y="345959"/>
                  </a:lnTo>
                  <a:lnTo>
                    <a:pt x="118589" y="341944"/>
                  </a:lnTo>
                  <a:lnTo>
                    <a:pt x="77065" y="3218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2625280" y="5116455"/>
              <a:ext cx="10530" cy="73700"/>
            </a:xfrm>
            <a:custGeom>
              <a:avLst/>
              <a:gdLst/>
              <a:ahLst/>
              <a:cxnLst/>
              <a:rect l="0" t="0" r="0" b="0"/>
              <a:pathLst>
                <a:path w="10530" h="73700">
                  <a:moveTo>
                    <a:pt x="10529" y="0"/>
                  </a:moveTo>
                  <a:lnTo>
                    <a:pt x="2196" y="3747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614752" y="5242797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40882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614474" y="5346113"/>
              <a:ext cx="158206" cy="203524"/>
            </a:xfrm>
            <a:custGeom>
              <a:avLst/>
              <a:gdLst/>
              <a:ahLst/>
              <a:cxnLst/>
              <a:rect l="0" t="0" r="0" b="0"/>
              <a:pathLst>
                <a:path w="158206" h="203524">
                  <a:moveTo>
                    <a:pt x="278" y="33554"/>
                  </a:moveTo>
                  <a:lnTo>
                    <a:pt x="5867" y="16787"/>
                  </a:lnTo>
                  <a:lnTo>
                    <a:pt x="17970" y="5435"/>
                  </a:lnTo>
                  <a:lnTo>
                    <a:pt x="26111" y="770"/>
                  </a:lnTo>
                  <a:lnTo>
                    <a:pt x="35047" y="0"/>
                  </a:lnTo>
                  <a:lnTo>
                    <a:pt x="54335" y="5383"/>
                  </a:lnTo>
                  <a:lnTo>
                    <a:pt x="68367" y="18694"/>
                  </a:lnTo>
                  <a:lnTo>
                    <a:pt x="82844" y="49038"/>
                  </a:lnTo>
                  <a:lnTo>
                    <a:pt x="91422" y="87665"/>
                  </a:lnTo>
                  <a:lnTo>
                    <a:pt x="90845" y="128746"/>
                  </a:lnTo>
                  <a:lnTo>
                    <a:pt x="80169" y="178959"/>
                  </a:lnTo>
                  <a:lnTo>
                    <a:pt x="74595" y="187813"/>
                  </a:lnTo>
                  <a:lnTo>
                    <a:pt x="59044" y="200769"/>
                  </a:lnTo>
                  <a:lnTo>
                    <a:pt x="49984" y="203523"/>
                  </a:lnTo>
                  <a:lnTo>
                    <a:pt x="30558" y="203462"/>
                  </a:lnTo>
                  <a:lnTo>
                    <a:pt x="13346" y="196416"/>
                  </a:lnTo>
                  <a:lnTo>
                    <a:pt x="5481" y="191262"/>
                  </a:lnTo>
                  <a:lnTo>
                    <a:pt x="1407" y="184316"/>
                  </a:lnTo>
                  <a:lnTo>
                    <a:pt x="0" y="167240"/>
                  </a:lnTo>
                  <a:lnTo>
                    <a:pt x="6393" y="151072"/>
                  </a:lnTo>
                  <a:lnTo>
                    <a:pt x="11374" y="143485"/>
                  </a:lnTo>
                  <a:lnTo>
                    <a:pt x="26266" y="131935"/>
                  </a:lnTo>
                  <a:lnTo>
                    <a:pt x="35151" y="127218"/>
                  </a:lnTo>
                  <a:lnTo>
                    <a:pt x="54382" y="125095"/>
                  </a:lnTo>
                  <a:lnTo>
                    <a:pt x="106925" y="135122"/>
                  </a:lnTo>
                  <a:lnTo>
                    <a:pt x="158205" y="138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727303" y="5053284"/>
              <a:ext cx="72461" cy="95045"/>
            </a:xfrm>
            <a:custGeom>
              <a:avLst/>
              <a:gdLst/>
              <a:ahLst/>
              <a:cxnLst/>
              <a:rect l="0" t="0" r="0" b="0"/>
              <a:pathLst>
                <a:path w="72461" h="95045">
                  <a:moveTo>
                    <a:pt x="34848" y="10528"/>
                  </a:moveTo>
                  <a:lnTo>
                    <a:pt x="18080" y="16117"/>
                  </a:lnTo>
                  <a:lnTo>
                    <a:pt x="6729" y="28220"/>
                  </a:lnTo>
                  <a:lnTo>
                    <a:pt x="2064" y="36361"/>
                  </a:lnTo>
                  <a:lnTo>
                    <a:pt x="0" y="54765"/>
                  </a:lnTo>
                  <a:lnTo>
                    <a:pt x="4152" y="73473"/>
                  </a:lnTo>
                  <a:lnTo>
                    <a:pt x="13796" y="89586"/>
                  </a:lnTo>
                  <a:lnTo>
                    <a:pt x="20814" y="93649"/>
                  </a:lnTo>
                  <a:lnTo>
                    <a:pt x="37969" y="95044"/>
                  </a:lnTo>
                  <a:lnTo>
                    <a:pt x="54172" y="88645"/>
                  </a:lnTo>
                  <a:lnTo>
                    <a:pt x="61769" y="83663"/>
                  </a:lnTo>
                  <a:lnTo>
                    <a:pt x="66833" y="75662"/>
                  </a:lnTo>
                  <a:lnTo>
                    <a:pt x="72460" y="54294"/>
                  </a:lnTo>
                  <a:lnTo>
                    <a:pt x="68722" y="32319"/>
                  </a:lnTo>
                  <a:lnTo>
                    <a:pt x="60432" y="14364"/>
                  </a:lnTo>
                  <a:lnTo>
                    <a:pt x="4537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2987607" y="5048943"/>
              <a:ext cx="273529" cy="380992"/>
            </a:xfrm>
            <a:custGeom>
              <a:avLst/>
              <a:gdLst/>
              <a:ahLst/>
              <a:cxnLst/>
              <a:rect l="0" t="0" r="0" b="0"/>
              <a:pathLst>
                <a:path w="273529" h="380992">
                  <a:moveTo>
                    <a:pt x="195684" y="56983"/>
                  </a:moveTo>
                  <a:lnTo>
                    <a:pt x="166376" y="27675"/>
                  </a:lnTo>
                  <a:lnTo>
                    <a:pt x="112564" y="5103"/>
                  </a:lnTo>
                  <a:lnTo>
                    <a:pt x="90892" y="0"/>
                  </a:lnTo>
                  <a:lnTo>
                    <a:pt x="69561" y="1632"/>
                  </a:lnTo>
                  <a:lnTo>
                    <a:pt x="37821" y="14716"/>
                  </a:lnTo>
                  <a:lnTo>
                    <a:pt x="11779" y="33411"/>
                  </a:lnTo>
                  <a:lnTo>
                    <a:pt x="2814" y="53136"/>
                  </a:lnTo>
                  <a:lnTo>
                    <a:pt x="0" y="76330"/>
                  </a:lnTo>
                  <a:lnTo>
                    <a:pt x="2648" y="98337"/>
                  </a:lnTo>
                  <a:lnTo>
                    <a:pt x="13964" y="116697"/>
                  </a:lnTo>
                  <a:lnTo>
                    <a:pt x="30691" y="131486"/>
                  </a:lnTo>
                  <a:lnTo>
                    <a:pt x="49824" y="141958"/>
                  </a:lnTo>
                  <a:lnTo>
                    <a:pt x="70026" y="144273"/>
                  </a:lnTo>
                  <a:lnTo>
                    <a:pt x="129310" y="142784"/>
                  </a:lnTo>
                  <a:lnTo>
                    <a:pt x="163149" y="150906"/>
                  </a:lnTo>
                  <a:lnTo>
                    <a:pt x="226016" y="187378"/>
                  </a:lnTo>
                  <a:lnTo>
                    <a:pt x="249255" y="209222"/>
                  </a:lnTo>
                  <a:lnTo>
                    <a:pt x="264069" y="239741"/>
                  </a:lnTo>
                  <a:lnTo>
                    <a:pt x="273528" y="283619"/>
                  </a:lnTo>
                  <a:lnTo>
                    <a:pt x="272005" y="312518"/>
                  </a:lnTo>
                  <a:lnTo>
                    <a:pt x="264310" y="334721"/>
                  </a:lnTo>
                  <a:lnTo>
                    <a:pt x="258982" y="343917"/>
                  </a:lnTo>
                  <a:lnTo>
                    <a:pt x="243703" y="357255"/>
                  </a:lnTo>
                  <a:lnTo>
                    <a:pt x="199710" y="375349"/>
                  </a:lnTo>
                  <a:lnTo>
                    <a:pt x="159702" y="380991"/>
                  </a:lnTo>
                  <a:lnTo>
                    <a:pt x="123801" y="377073"/>
                  </a:lnTo>
                  <a:lnTo>
                    <a:pt x="69342" y="3517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414918" y="5150341"/>
              <a:ext cx="398292" cy="113513"/>
            </a:xfrm>
            <a:custGeom>
              <a:avLst/>
              <a:gdLst/>
              <a:ahLst/>
              <a:cxnLst/>
              <a:rect l="0" t="0" r="0" b="0"/>
              <a:pathLst>
                <a:path w="398292" h="113513">
                  <a:moveTo>
                    <a:pt x="0" y="60870"/>
                  </a:moveTo>
                  <a:lnTo>
                    <a:pt x="58617" y="60870"/>
                  </a:lnTo>
                  <a:lnTo>
                    <a:pt x="112791" y="60870"/>
                  </a:lnTo>
                  <a:lnTo>
                    <a:pt x="168552" y="60870"/>
                  </a:lnTo>
                  <a:lnTo>
                    <a:pt x="224627" y="55281"/>
                  </a:lnTo>
                  <a:lnTo>
                    <a:pt x="280763" y="51317"/>
                  </a:lnTo>
                  <a:lnTo>
                    <a:pt x="336913" y="50534"/>
                  </a:lnTo>
                  <a:lnTo>
                    <a:pt x="387475" y="55969"/>
                  </a:lnTo>
                  <a:lnTo>
                    <a:pt x="394017" y="54093"/>
                  </a:lnTo>
                  <a:lnTo>
                    <a:pt x="397209" y="49333"/>
                  </a:lnTo>
                  <a:lnTo>
                    <a:pt x="398167" y="42650"/>
                  </a:lnTo>
                  <a:lnTo>
                    <a:pt x="392992" y="28986"/>
                  </a:lnTo>
                  <a:lnTo>
                    <a:pt x="381723" y="15114"/>
                  </a:lnTo>
                  <a:lnTo>
                    <a:pt x="365017" y="1149"/>
                  </a:lnTo>
                  <a:lnTo>
                    <a:pt x="361498" y="0"/>
                  </a:lnTo>
                  <a:lnTo>
                    <a:pt x="361491" y="2742"/>
                  </a:lnTo>
                  <a:lnTo>
                    <a:pt x="367723" y="13979"/>
                  </a:lnTo>
                  <a:lnTo>
                    <a:pt x="397396" y="47127"/>
                  </a:lnTo>
                  <a:lnTo>
                    <a:pt x="398291" y="54048"/>
                  </a:lnTo>
                  <a:lnTo>
                    <a:pt x="395379" y="61001"/>
                  </a:lnTo>
                  <a:lnTo>
                    <a:pt x="347440" y="113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3962400" y="5063812"/>
            <a:ext cx="2474198" cy="575414"/>
            <a:chOff x="3962400" y="5063812"/>
            <a:chExt cx="2474198" cy="575414"/>
          </a:xfrm>
        </p:grpSpPr>
        <p:sp>
          <p:nvSpPr>
            <p:cNvPr id="163" name="Freeform 162"/>
            <p:cNvSpPr/>
            <p:nvPr/>
          </p:nvSpPr>
          <p:spPr>
            <a:xfrm>
              <a:off x="4120327" y="5084869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21057" y="0"/>
                  </a:moveTo>
                  <a:lnTo>
                    <a:pt x="9879" y="11179"/>
                  </a:lnTo>
                  <a:lnTo>
                    <a:pt x="4390" y="32265"/>
                  </a:lnTo>
                  <a:lnTo>
                    <a:pt x="867" y="93461"/>
                  </a:lnTo>
                  <a:lnTo>
                    <a:pt x="257" y="150135"/>
                  </a:lnTo>
                  <a:lnTo>
                    <a:pt x="76" y="211380"/>
                  </a:lnTo>
                  <a:lnTo>
                    <a:pt x="23" y="268392"/>
                  </a:lnTo>
                  <a:lnTo>
                    <a:pt x="5" y="326973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3962400" y="5063812"/>
              <a:ext cx="336912" cy="46889"/>
            </a:xfrm>
            <a:custGeom>
              <a:avLst/>
              <a:gdLst/>
              <a:ahLst/>
              <a:cxnLst/>
              <a:rect l="0" t="0" r="0" b="0"/>
              <a:pathLst>
                <a:path w="336912" h="46889">
                  <a:moveTo>
                    <a:pt x="336911" y="0"/>
                  </a:moveTo>
                  <a:lnTo>
                    <a:pt x="282767" y="8333"/>
                  </a:lnTo>
                  <a:lnTo>
                    <a:pt x="227820" y="15684"/>
                  </a:lnTo>
                  <a:lnTo>
                    <a:pt x="173076" y="21165"/>
                  </a:lnTo>
                  <a:lnTo>
                    <a:pt x="110833" y="35572"/>
                  </a:lnTo>
                  <a:lnTo>
                    <a:pt x="55861" y="4688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4204555" y="5253325"/>
              <a:ext cx="84229" cy="161460"/>
            </a:xfrm>
            <a:custGeom>
              <a:avLst/>
              <a:gdLst/>
              <a:ahLst/>
              <a:cxnLst/>
              <a:rect l="0" t="0" r="0" b="0"/>
              <a:pathLst>
                <a:path w="84229" h="161460">
                  <a:moveTo>
                    <a:pt x="0" y="42114"/>
                  </a:moveTo>
                  <a:lnTo>
                    <a:pt x="3120" y="84806"/>
                  </a:lnTo>
                  <a:lnTo>
                    <a:pt x="21331" y="147450"/>
                  </a:lnTo>
                  <a:lnTo>
                    <a:pt x="25858" y="161459"/>
                  </a:lnTo>
                  <a:lnTo>
                    <a:pt x="6659" y="98601"/>
                  </a:lnTo>
                  <a:lnTo>
                    <a:pt x="1973" y="58721"/>
                  </a:lnTo>
                  <a:lnTo>
                    <a:pt x="4825" y="48506"/>
                  </a:lnTo>
                  <a:lnTo>
                    <a:pt x="10236" y="40527"/>
                  </a:lnTo>
                  <a:lnTo>
                    <a:pt x="25606" y="28540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4338070" y="5263853"/>
              <a:ext cx="104342" cy="129464"/>
            </a:xfrm>
            <a:custGeom>
              <a:avLst/>
              <a:gdLst/>
              <a:ahLst/>
              <a:cxnLst/>
              <a:rect l="0" t="0" r="0" b="0"/>
              <a:pathLst>
                <a:path w="104342" h="129464">
                  <a:moveTo>
                    <a:pt x="77055" y="10529"/>
                  </a:moveTo>
                  <a:lnTo>
                    <a:pt x="60287" y="4940"/>
                  </a:lnTo>
                  <a:lnTo>
                    <a:pt x="53008" y="5633"/>
                  </a:lnTo>
                  <a:lnTo>
                    <a:pt x="38682" y="12643"/>
                  </a:lnTo>
                  <a:lnTo>
                    <a:pt x="17462" y="29743"/>
                  </a:lnTo>
                  <a:lnTo>
                    <a:pt x="1946" y="55216"/>
                  </a:lnTo>
                  <a:lnTo>
                    <a:pt x="0" y="74844"/>
                  </a:lnTo>
                  <a:lnTo>
                    <a:pt x="4204" y="94095"/>
                  </a:lnTo>
                  <a:lnTo>
                    <a:pt x="13871" y="110451"/>
                  </a:lnTo>
                  <a:lnTo>
                    <a:pt x="29086" y="122399"/>
                  </a:lnTo>
                  <a:lnTo>
                    <a:pt x="38057" y="127223"/>
                  </a:lnTo>
                  <a:lnTo>
                    <a:pt x="57383" y="129463"/>
                  </a:lnTo>
                  <a:lnTo>
                    <a:pt x="67450" y="128423"/>
                  </a:lnTo>
                  <a:lnTo>
                    <a:pt x="84874" y="117909"/>
                  </a:lnTo>
                  <a:lnTo>
                    <a:pt x="92797" y="110191"/>
                  </a:lnTo>
                  <a:lnTo>
                    <a:pt x="101599" y="89139"/>
                  </a:lnTo>
                  <a:lnTo>
                    <a:pt x="104341" y="65354"/>
                  </a:lnTo>
                  <a:lnTo>
                    <a:pt x="101660" y="43085"/>
                  </a:lnTo>
                  <a:lnTo>
                    <a:pt x="93450" y="24608"/>
                  </a:lnTo>
                  <a:lnTo>
                    <a:pt x="770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4478296" y="5210886"/>
              <a:ext cx="118956" cy="325298"/>
            </a:xfrm>
            <a:custGeom>
              <a:avLst/>
              <a:gdLst/>
              <a:ahLst/>
              <a:cxnLst/>
              <a:rect l="0" t="0" r="0" b="0"/>
              <a:pathLst>
                <a:path w="118956" h="325298">
                  <a:moveTo>
                    <a:pt x="0" y="105610"/>
                  </a:moveTo>
                  <a:lnTo>
                    <a:pt x="14654" y="158638"/>
                  </a:lnTo>
                  <a:lnTo>
                    <a:pt x="27028" y="216084"/>
                  </a:lnTo>
                  <a:lnTo>
                    <a:pt x="33805" y="270585"/>
                  </a:lnTo>
                  <a:lnTo>
                    <a:pt x="40473" y="321082"/>
                  </a:lnTo>
                  <a:lnTo>
                    <a:pt x="39850" y="325297"/>
                  </a:lnTo>
                  <a:lnTo>
                    <a:pt x="38265" y="323428"/>
                  </a:lnTo>
                  <a:lnTo>
                    <a:pt x="36038" y="317502"/>
                  </a:lnTo>
                  <a:lnTo>
                    <a:pt x="31295" y="259899"/>
                  </a:lnTo>
                  <a:lnTo>
                    <a:pt x="20306" y="201034"/>
                  </a:lnTo>
                  <a:lnTo>
                    <a:pt x="12460" y="144347"/>
                  </a:lnTo>
                  <a:lnTo>
                    <a:pt x="12080" y="88089"/>
                  </a:lnTo>
                  <a:lnTo>
                    <a:pt x="22057" y="35035"/>
                  </a:lnTo>
                  <a:lnTo>
                    <a:pt x="25233" y="23465"/>
                  </a:lnTo>
                  <a:lnTo>
                    <a:pt x="30860" y="14582"/>
                  </a:lnTo>
                  <a:lnTo>
                    <a:pt x="46471" y="1592"/>
                  </a:lnTo>
                  <a:lnTo>
                    <a:pt x="55547" y="0"/>
                  </a:lnTo>
                  <a:lnTo>
                    <a:pt x="74991" y="4470"/>
                  </a:lnTo>
                  <a:lnTo>
                    <a:pt x="92211" y="17375"/>
                  </a:lnTo>
                  <a:lnTo>
                    <a:pt x="106493" y="34809"/>
                  </a:lnTo>
                  <a:lnTo>
                    <a:pt x="116740" y="54256"/>
                  </a:lnTo>
                  <a:lnTo>
                    <a:pt x="118955" y="74597"/>
                  </a:lnTo>
                  <a:lnTo>
                    <a:pt x="114870" y="95336"/>
                  </a:lnTo>
                  <a:lnTo>
                    <a:pt x="105256" y="116252"/>
                  </a:lnTo>
                  <a:lnTo>
                    <a:pt x="90064" y="131007"/>
                  </a:lnTo>
                  <a:lnTo>
                    <a:pt x="81100" y="136579"/>
                  </a:lnTo>
                  <a:lnTo>
                    <a:pt x="58661" y="139651"/>
                  </a:lnTo>
                  <a:lnTo>
                    <a:pt x="21057" y="137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4646752" y="5284911"/>
              <a:ext cx="10529" cy="84228"/>
            </a:xfrm>
            <a:custGeom>
              <a:avLst/>
              <a:gdLst/>
              <a:ahLst/>
              <a:cxnLst/>
              <a:rect l="0" t="0" r="0" b="0"/>
              <a:pathLst>
                <a:path w="10529" h="84228">
                  <a:moveTo>
                    <a:pt x="10528" y="0"/>
                  </a:moveTo>
                  <a:lnTo>
                    <a:pt x="2195" y="37478"/>
                  </a:lnTo>
                  <a:lnTo>
                    <a:pt x="0" y="842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4646752" y="517962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716774" y="5245723"/>
              <a:ext cx="119492" cy="134125"/>
            </a:xfrm>
            <a:custGeom>
              <a:avLst/>
              <a:gdLst/>
              <a:ahLst/>
              <a:cxnLst/>
              <a:rect l="0" t="0" r="0" b="0"/>
              <a:pathLst>
                <a:path w="119492" h="134125">
                  <a:moveTo>
                    <a:pt x="77377" y="18130"/>
                  </a:moveTo>
                  <a:lnTo>
                    <a:pt x="66199" y="6952"/>
                  </a:lnTo>
                  <a:lnTo>
                    <a:pt x="48232" y="1464"/>
                  </a:lnTo>
                  <a:lnTo>
                    <a:pt x="36890" y="0"/>
                  </a:lnTo>
                  <a:lnTo>
                    <a:pt x="28159" y="2534"/>
                  </a:lnTo>
                  <a:lnTo>
                    <a:pt x="21168" y="7733"/>
                  </a:lnTo>
                  <a:lnTo>
                    <a:pt x="10282" y="22868"/>
                  </a:lnTo>
                  <a:lnTo>
                    <a:pt x="1543" y="41293"/>
                  </a:lnTo>
                  <a:lnTo>
                    <a:pt x="0" y="61180"/>
                  </a:lnTo>
                  <a:lnTo>
                    <a:pt x="4383" y="81717"/>
                  </a:lnTo>
                  <a:lnTo>
                    <a:pt x="20004" y="111840"/>
                  </a:lnTo>
                  <a:lnTo>
                    <a:pt x="32770" y="128409"/>
                  </a:lnTo>
                  <a:lnTo>
                    <a:pt x="40620" y="132594"/>
                  </a:lnTo>
                  <a:lnTo>
                    <a:pt x="58701" y="134124"/>
                  </a:lnTo>
                  <a:lnTo>
                    <a:pt x="119491" y="1234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4956997" y="5274382"/>
              <a:ext cx="125369" cy="158078"/>
            </a:xfrm>
            <a:custGeom>
              <a:avLst/>
              <a:gdLst/>
              <a:ahLst/>
              <a:cxnLst/>
              <a:rect l="0" t="0" r="0" b="0"/>
              <a:pathLst>
                <a:path w="125369" h="158078">
                  <a:moveTo>
                    <a:pt x="79309" y="31585"/>
                  </a:moveTo>
                  <a:lnTo>
                    <a:pt x="68131" y="20407"/>
                  </a:lnTo>
                  <a:lnTo>
                    <a:pt x="60159" y="18284"/>
                  </a:lnTo>
                  <a:lnTo>
                    <a:pt x="38823" y="19045"/>
                  </a:lnTo>
                  <a:lnTo>
                    <a:pt x="19981" y="26402"/>
                  </a:lnTo>
                  <a:lnTo>
                    <a:pt x="11681" y="31639"/>
                  </a:lnTo>
                  <a:lnTo>
                    <a:pt x="6148" y="39810"/>
                  </a:lnTo>
                  <a:lnTo>
                    <a:pt x="0" y="61367"/>
                  </a:lnTo>
                  <a:lnTo>
                    <a:pt x="2128" y="94222"/>
                  </a:lnTo>
                  <a:lnTo>
                    <a:pt x="15757" y="126184"/>
                  </a:lnTo>
                  <a:lnTo>
                    <a:pt x="40202" y="152291"/>
                  </a:lnTo>
                  <a:lnTo>
                    <a:pt x="49728" y="156510"/>
                  </a:lnTo>
                  <a:lnTo>
                    <a:pt x="69672" y="158077"/>
                  </a:lnTo>
                  <a:lnTo>
                    <a:pt x="87114" y="151755"/>
                  </a:lnTo>
                  <a:lnTo>
                    <a:pt x="95041" y="146794"/>
                  </a:lnTo>
                  <a:lnTo>
                    <a:pt x="106968" y="131922"/>
                  </a:lnTo>
                  <a:lnTo>
                    <a:pt x="124157" y="93779"/>
                  </a:lnTo>
                  <a:lnTo>
                    <a:pt x="125368" y="73265"/>
                  </a:lnTo>
                  <a:lnTo>
                    <a:pt x="120837" y="52449"/>
                  </a:lnTo>
                  <a:lnTo>
                    <a:pt x="105132" y="23339"/>
                  </a:lnTo>
                  <a:lnTo>
                    <a:pt x="7930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5099949" y="5105712"/>
              <a:ext cx="52172" cy="305542"/>
            </a:xfrm>
            <a:custGeom>
              <a:avLst/>
              <a:gdLst/>
              <a:ahLst/>
              <a:cxnLst/>
              <a:rect l="0" t="0" r="0" b="0"/>
              <a:pathLst>
                <a:path w="52172" h="305542">
                  <a:moveTo>
                    <a:pt x="20585" y="305541"/>
                  </a:moveTo>
                  <a:lnTo>
                    <a:pt x="20585" y="246924"/>
                  </a:lnTo>
                  <a:lnTo>
                    <a:pt x="12252" y="184087"/>
                  </a:lnTo>
                  <a:lnTo>
                    <a:pt x="4901" y="124012"/>
                  </a:lnTo>
                  <a:lnTo>
                    <a:pt x="1121" y="75629"/>
                  </a:lnTo>
                  <a:lnTo>
                    <a:pt x="0" y="29838"/>
                  </a:lnTo>
                  <a:lnTo>
                    <a:pt x="3353" y="18794"/>
                  </a:lnTo>
                  <a:lnTo>
                    <a:pt x="9097" y="10261"/>
                  </a:lnTo>
                  <a:lnTo>
                    <a:pt x="16436" y="3402"/>
                  </a:lnTo>
                  <a:lnTo>
                    <a:pt x="23668" y="0"/>
                  </a:lnTo>
                  <a:lnTo>
                    <a:pt x="52171" y="2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5057363" y="5274382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21057"/>
                  </a:moveTo>
                  <a:lnTo>
                    <a:pt x="23355" y="28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5353381" y="5157178"/>
              <a:ext cx="156709" cy="299201"/>
            </a:xfrm>
            <a:custGeom>
              <a:avLst/>
              <a:gdLst/>
              <a:ahLst/>
              <a:cxnLst/>
              <a:rect l="0" t="0" r="0" b="0"/>
              <a:pathLst>
                <a:path w="156709" h="299201">
                  <a:moveTo>
                    <a:pt x="156708" y="54033"/>
                  </a:moveTo>
                  <a:lnTo>
                    <a:pt x="110927" y="6157"/>
                  </a:lnTo>
                  <a:lnTo>
                    <a:pt x="101621" y="1059"/>
                  </a:lnTo>
                  <a:lnTo>
                    <a:pt x="91907" y="0"/>
                  </a:lnTo>
                  <a:lnTo>
                    <a:pt x="71756" y="5062"/>
                  </a:lnTo>
                  <a:lnTo>
                    <a:pt x="54221" y="18230"/>
                  </a:lnTo>
                  <a:lnTo>
                    <a:pt x="23900" y="60869"/>
                  </a:lnTo>
                  <a:lnTo>
                    <a:pt x="4955" y="107116"/>
                  </a:lnTo>
                  <a:lnTo>
                    <a:pt x="0" y="160098"/>
                  </a:lnTo>
                  <a:lnTo>
                    <a:pt x="4610" y="215624"/>
                  </a:lnTo>
                  <a:lnTo>
                    <a:pt x="17956" y="262077"/>
                  </a:lnTo>
                  <a:lnTo>
                    <a:pt x="29140" y="279468"/>
                  </a:lnTo>
                  <a:lnTo>
                    <a:pt x="48148" y="291876"/>
                  </a:lnTo>
                  <a:lnTo>
                    <a:pt x="59768" y="296823"/>
                  </a:lnTo>
                  <a:lnTo>
                    <a:pt x="85158" y="299200"/>
                  </a:lnTo>
                  <a:lnTo>
                    <a:pt x="109700" y="295188"/>
                  </a:lnTo>
                  <a:lnTo>
                    <a:pt x="156708" y="2751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5504517" y="5341781"/>
              <a:ext cx="131915" cy="101058"/>
            </a:xfrm>
            <a:custGeom>
              <a:avLst/>
              <a:gdLst/>
              <a:ahLst/>
              <a:cxnLst/>
              <a:rect l="0" t="0" r="0" b="0"/>
              <a:pathLst>
                <a:path w="131915" h="101058">
                  <a:moveTo>
                    <a:pt x="89800" y="48415"/>
                  </a:moveTo>
                  <a:lnTo>
                    <a:pt x="80225" y="24368"/>
                  </a:lnTo>
                  <a:lnTo>
                    <a:pt x="69557" y="10041"/>
                  </a:lnTo>
                  <a:lnTo>
                    <a:pt x="50777" y="2114"/>
                  </a:lnTo>
                  <a:lnTo>
                    <a:pt x="39218" y="0"/>
                  </a:lnTo>
                  <a:lnTo>
                    <a:pt x="29172" y="2100"/>
                  </a:lnTo>
                  <a:lnTo>
                    <a:pt x="11772" y="13792"/>
                  </a:lnTo>
                  <a:lnTo>
                    <a:pt x="2478" y="33807"/>
                  </a:lnTo>
                  <a:lnTo>
                    <a:pt x="0" y="45695"/>
                  </a:lnTo>
                  <a:lnTo>
                    <a:pt x="688" y="55960"/>
                  </a:lnTo>
                  <a:lnTo>
                    <a:pt x="7690" y="73605"/>
                  </a:lnTo>
                  <a:lnTo>
                    <a:pt x="21721" y="86127"/>
                  </a:lnTo>
                  <a:lnTo>
                    <a:pt x="30376" y="91104"/>
                  </a:lnTo>
                  <a:lnTo>
                    <a:pt x="38486" y="92082"/>
                  </a:lnTo>
                  <a:lnTo>
                    <a:pt x="53735" y="86929"/>
                  </a:lnTo>
                  <a:lnTo>
                    <a:pt x="75475" y="65286"/>
                  </a:lnTo>
                  <a:lnTo>
                    <a:pt x="81420" y="63172"/>
                  </a:lnTo>
                  <a:lnTo>
                    <a:pt x="86553" y="65271"/>
                  </a:lnTo>
                  <a:lnTo>
                    <a:pt x="114155" y="92532"/>
                  </a:lnTo>
                  <a:lnTo>
                    <a:pt x="131914" y="10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5647024" y="5305642"/>
              <a:ext cx="98015" cy="333584"/>
            </a:xfrm>
            <a:custGeom>
              <a:avLst/>
              <a:gdLst/>
              <a:ahLst/>
              <a:cxnLst/>
              <a:rect l="0" t="0" r="0" b="0"/>
              <a:pathLst>
                <a:path w="98015" h="333584">
                  <a:moveTo>
                    <a:pt x="20992" y="116139"/>
                  </a:moveTo>
                  <a:lnTo>
                    <a:pt x="24112" y="165070"/>
                  </a:lnTo>
                  <a:lnTo>
                    <a:pt x="30057" y="224201"/>
                  </a:lnTo>
                  <a:lnTo>
                    <a:pt x="36676" y="272420"/>
                  </a:lnTo>
                  <a:lnTo>
                    <a:pt x="40457" y="323751"/>
                  </a:lnTo>
                  <a:lnTo>
                    <a:pt x="38648" y="331756"/>
                  </a:lnTo>
                  <a:lnTo>
                    <a:pt x="35102" y="333583"/>
                  </a:lnTo>
                  <a:lnTo>
                    <a:pt x="30399" y="331292"/>
                  </a:lnTo>
                  <a:lnTo>
                    <a:pt x="22053" y="319387"/>
                  </a:lnTo>
                  <a:lnTo>
                    <a:pt x="15615" y="300058"/>
                  </a:lnTo>
                  <a:lnTo>
                    <a:pt x="8362" y="243109"/>
                  </a:lnTo>
                  <a:lnTo>
                    <a:pt x="1600" y="186453"/>
                  </a:lnTo>
                  <a:lnTo>
                    <a:pt x="264" y="130202"/>
                  </a:lnTo>
                  <a:lnTo>
                    <a:pt x="0" y="74030"/>
                  </a:lnTo>
                  <a:lnTo>
                    <a:pt x="2304" y="47121"/>
                  </a:lnTo>
                  <a:lnTo>
                    <a:pt x="11127" y="23463"/>
                  </a:lnTo>
                  <a:lnTo>
                    <a:pt x="25966" y="7489"/>
                  </a:lnTo>
                  <a:lnTo>
                    <a:pt x="34837" y="1592"/>
                  </a:lnTo>
                  <a:lnTo>
                    <a:pt x="43090" y="0"/>
                  </a:lnTo>
                  <a:lnTo>
                    <a:pt x="50932" y="1279"/>
                  </a:lnTo>
                  <a:lnTo>
                    <a:pt x="65885" y="8938"/>
                  </a:lnTo>
                  <a:lnTo>
                    <a:pt x="80329" y="20141"/>
                  </a:lnTo>
                  <a:lnTo>
                    <a:pt x="96025" y="45191"/>
                  </a:lnTo>
                  <a:lnTo>
                    <a:pt x="98014" y="67839"/>
                  </a:lnTo>
                  <a:lnTo>
                    <a:pt x="93829" y="91163"/>
                  </a:lnTo>
                  <a:lnTo>
                    <a:pt x="84170" y="109328"/>
                  </a:lnTo>
                  <a:lnTo>
                    <a:pt x="68958" y="122080"/>
                  </a:lnTo>
                  <a:lnTo>
                    <a:pt x="46902" y="132718"/>
                  </a:lnTo>
                  <a:lnTo>
                    <a:pt x="31521" y="137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794358" y="5305967"/>
              <a:ext cx="52644" cy="160828"/>
            </a:xfrm>
            <a:custGeom>
              <a:avLst/>
              <a:gdLst/>
              <a:ahLst/>
              <a:cxnLst/>
              <a:rect l="0" t="0" r="0" b="0"/>
              <a:pathLst>
                <a:path w="52644" h="160828">
                  <a:moveTo>
                    <a:pt x="0" y="73700"/>
                  </a:moveTo>
                  <a:lnTo>
                    <a:pt x="17959" y="134810"/>
                  </a:lnTo>
                  <a:lnTo>
                    <a:pt x="25859" y="160827"/>
                  </a:lnTo>
                  <a:lnTo>
                    <a:pt x="9988" y="107896"/>
                  </a:lnTo>
                  <a:lnTo>
                    <a:pt x="1973" y="49649"/>
                  </a:lnTo>
                  <a:lnTo>
                    <a:pt x="7116" y="27526"/>
                  </a:lnTo>
                  <a:lnTo>
                    <a:pt x="11763" y="18351"/>
                  </a:lnTo>
                  <a:lnTo>
                    <a:pt x="18371" y="12234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5889114" y="5337553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1" y="0"/>
                  </a:moveTo>
                  <a:lnTo>
                    <a:pt x="0" y="58617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899643" y="5179626"/>
              <a:ext cx="1" cy="21057"/>
            </a:xfrm>
            <a:custGeom>
              <a:avLst/>
              <a:gdLst/>
              <a:ahLst/>
              <a:cxnLst/>
              <a:rect l="0" t="0" r="0" b="0"/>
              <a:pathLst>
                <a:path w="1" h="21057">
                  <a:moveTo>
                    <a:pt x="0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966012" y="5284911"/>
              <a:ext cx="91560" cy="178985"/>
            </a:xfrm>
            <a:custGeom>
              <a:avLst/>
              <a:gdLst/>
              <a:ahLst/>
              <a:cxnLst/>
              <a:rect l="0" t="0" r="0" b="0"/>
              <a:pathLst>
                <a:path w="91560" h="178985">
                  <a:moveTo>
                    <a:pt x="49445" y="0"/>
                  </a:moveTo>
                  <a:lnTo>
                    <a:pt x="27088" y="5589"/>
                  </a:lnTo>
                  <a:lnTo>
                    <a:pt x="19332" y="10745"/>
                  </a:lnTo>
                  <a:lnTo>
                    <a:pt x="7595" y="25832"/>
                  </a:lnTo>
                  <a:lnTo>
                    <a:pt x="0" y="65236"/>
                  </a:lnTo>
                  <a:lnTo>
                    <a:pt x="5839" y="121377"/>
                  </a:lnTo>
                  <a:lnTo>
                    <a:pt x="16118" y="155286"/>
                  </a:lnTo>
                  <a:lnTo>
                    <a:pt x="27224" y="172741"/>
                  </a:lnTo>
                  <a:lnTo>
                    <a:pt x="35801" y="177162"/>
                  </a:lnTo>
                  <a:lnTo>
                    <a:pt x="91559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6065099" y="5358610"/>
              <a:ext cx="124508" cy="142650"/>
            </a:xfrm>
            <a:custGeom>
              <a:avLst/>
              <a:gdLst/>
              <a:ahLst/>
              <a:cxnLst/>
              <a:rect l="0" t="0" r="0" b="0"/>
              <a:pathLst>
                <a:path w="124508" h="142650">
                  <a:moveTo>
                    <a:pt x="76700" y="10528"/>
                  </a:moveTo>
                  <a:lnTo>
                    <a:pt x="54343" y="10528"/>
                  </a:lnTo>
                  <a:lnTo>
                    <a:pt x="37127" y="16768"/>
                  </a:lnTo>
                  <a:lnTo>
                    <a:pt x="29261" y="21707"/>
                  </a:lnTo>
                  <a:lnTo>
                    <a:pt x="17401" y="36554"/>
                  </a:lnTo>
                  <a:lnTo>
                    <a:pt x="255" y="74681"/>
                  </a:lnTo>
                  <a:lnTo>
                    <a:pt x="0" y="84882"/>
                  </a:lnTo>
                  <a:lnTo>
                    <a:pt x="5957" y="105576"/>
                  </a:lnTo>
                  <a:lnTo>
                    <a:pt x="22463" y="131367"/>
                  </a:lnTo>
                  <a:lnTo>
                    <a:pt x="41676" y="140274"/>
                  </a:lnTo>
                  <a:lnTo>
                    <a:pt x="53351" y="142649"/>
                  </a:lnTo>
                  <a:lnTo>
                    <a:pt x="75681" y="139049"/>
                  </a:lnTo>
                  <a:lnTo>
                    <a:pt x="96135" y="128480"/>
                  </a:lnTo>
                  <a:lnTo>
                    <a:pt x="113023" y="112085"/>
                  </a:lnTo>
                  <a:lnTo>
                    <a:pt x="122090" y="89979"/>
                  </a:lnTo>
                  <a:lnTo>
                    <a:pt x="124507" y="77534"/>
                  </a:lnTo>
                  <a:lnTo>
                    <a:pt x="120954" y="54347"/>
                  </a:lnTo>
                  <a:lnTo>
                    <a:pt x="105800" y="24681"/>
                  </a:lnTo>
                  <a:lnTo>
                    <a:pt x="87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6183913" y="5316496"/>
              <a:ext cx="94757" cy="149224"/>
            </a:xfrm>
            <a:custGeom>
              <a:avLst/>
              <a:gdLst/>
              <a:ahLst/>
              <a:cxnLst/>
              <a:rect l="0" t="0" r="0" b="0"/>
              <a:pathLst>
                <a:path w="94757" h="149224">
                  <a:moveTo>
                    <a:pt x="0" y="84228"/>
                  </a:moveTo>
                  <a:lnTo>
                    <a:pt x="24046" y="102209"/>
                  </a:lnTo>
                  <a:lnTo>
                    <a:pt x="44299" y="128550"/>
                  </a:lnTo>
                  <a:lnTo>
                    <a:pt x="54003" y="148380"/>
                  </a:lnTo>
                  <a:lnTo>
                    <a:pt x="55889" y="149223"/>
                  </a:lnTo>
                  <a:lnTo>
                    <a:pt x="52954" y="124803"/>
                  </a:lnTo>
                  <a:lnTo>
                    <a:pt x="35984" y="61866"/>
                  </a:lnTo>
                  <a:lnTo>
                    <a:pt x="33540" y="36465"/>
                  </a:lnTo>
                  <a:lnTo>
                    <a:pt x="38693" y="15817"/>
                  </a:lnTo>
                  <a:lnTo>
                    <a:pt x="43343" y="7035"/>
                  </a:lnTo>
                  <a:lnTo>
                    <a:pt x="51122" y="2350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314988" y="5276167"/>
              <a:ext cx="121610" cy="219314"/>
            </a:xfrm>
            <a:custGeom>
              <a:avLst/>
              <a:gdLst/>
              <a:ahLst/>
              <a:cxnLst/>
              <a:rect l="0" t="0" r="0" b="0"/>
              <a:pathLst>
                <a:path w="121610" h="219314">
                  <a:moveTo>
                    <a:pt x="16323" y="103500"/>
                  </a:moveTo>
                  <a:lnTo>
                    <a:pt x="10734" y="120267"/>
                  </a:lnTo>
                  <a:lnTo>
                    <a:pt x="14779" y="178946"/>
                  </a:lnTo>
                  <a:lnTo>
                    <a:pt x="14467" y="197863"/>
                  </a:lnTo>
                  <a:lnTo>
                    <a:pt x="12746" y="197994"/>
                  </a:lnTo>
                  <a:lnTo>
                    <a:pt x="10429" y="194572"/>
                  </a:lnTo>
                  <a:lnTo>
                    <a:pt x="3286" y="134485"/>
                  </a:lnTo>
                  <a:lnTo>
                    <a:pt x="0" y="107912"/>
                  </a:lnTo>
                  <a:lnTo>
                    <a:pt x="4801" y="45850"/>
                  </a:lnTo>
                  <a:lnTo>
                    <a:pt x="11089" y="10379"/>
                  </a:lnTo>
                  <a:lnTo>
                    <a:pt x="16344" y="3985"/>
                  </a:lnTo>
                  <a:lnTo>
                    <a:pt x="23356" y="892"/>
                  </a:lnTo>
                  <a:lnTo>
                    <a:pt x="31540" y="0"/>
                  </a:lnTo>
                  <a:lnTo>
                    <a:pt x="46874" y="5247"/>
                  </a:lnTo>
                  <a:lnTo>
                    <a:pt x="61487" y="16548"/>
                  </a:lnTo>
                  <a:lnTo>
                    <a:pt x="81698" y="43812"/>
                  </a:lnTo>
                  <a:lnTo>
                    <a:pt x="99601" y="94353"/>
                  </a:lnTo>
                  <a:lnTo>
                    <a:pt x="116804" y="156108"/>
                  </a:lnTo>
                  <a:lnTo>
                    <a:pt x="121609" y="2193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5" name="Freeform 184"/>
          <p:cNvSpPr/>
          <p:nvPr/>
        </p:nvSpPr>
        <p:spPr>
          <a:xfrm>
            <a:off x="1000207" y="1804921"/>
            <a:ext cx="5917016" cy="153378"/>
          </a:xfrm>
          <a:custGeom>
            <a:avLst/>
            <a:gdLst/>
            <a:ahLst/>
            <a:cxnLst/>
            <a:rect l="0" t="0" r="0" b="0"/>
            <a:pathLst>
              <a:path w="5917016" h="153378">
                <a:moveTo>
                  <a:pt x="5917015" y="111265"/>
                </a:moveTo>
                <a:lnTo>
                  <a:pt x="5874323" y="114385"/>
                </a:lnTo>
                <a:lnTo>
                  <a:pt x="5811680" y="132596"/>
                </a:lnTo>
                <a:lnTo>
                  <a:pt x="5777011" y="139812"/>
                </a:lnTo>
                <a:lnTo>
                  <a:pt x="5723374" y="147840"/>
                </a:lnTo>
                <a:lnTo>
                  <a:pt x="5666549" y="152285"/>
                </a:lnTo>
                <a:lnTo>
                  <a:pt x="5603332" y="153163"/>
                </a:lnTo>
                <a:lnTo>
                  <a:pt x="5545437" y="153336"/>
                </a:lnTo>
                <a:lnTo>
                  <a:pt x="5497433" y="153367"/>
                </a:lnTo>
                <a:lnTo>
                  <a:pt x="5437215" y="153377"/>
                </a:lnTo>
                <a:lnTo>
                  <a:pt x="5380260" y="150259"/>
                </a:lnTo>
                <a:lnTo>
                  <a:pt x="5318360" y="138725"/>
                </a:lnTo>
                <a:lnTo>
                  <a:pt x="5257043" y="133587"/>
                </a:lnTo>
                <a:lnTo>
                  <a:pt x="5208171" y="131527"/>
                </a:lnTo>
                <a:lnTo>
                  <a:pt x="5146024" y="124063"/>
                </a:lnTo>
                <a:lnTo>
                  <a:pt x="5088948" y="116653"/>
                </a:lnTo>
                <a:lnTo>
                  <a:pt x="5027067" y="105094"/>
                </a:lnTo>
                <a:lnTo>
                  <a:pt x="4975864" y="102027"/>
                </a:lnTo>
                <a:lnTo>
                  <a:pt x="4912399" y="97872"/>
                </a:lnTo>
                <a:lnTo>
                  <a:pt x="4867149" y="89359"/>
                </a:lnTo>
                <a:lnTo>
                  <a:pt x="4812407" y="82548"/>
                </a:lnTo>
                <a:lnTo>
                  <a:pt x="4752686" y="74657"/>
                </a:lnTo>
                <a:lnTo>
                  <a:pt x="4701283" y="70783"/>
                </a:lnTo>
                <a:lnTo>
                  <a:pt x="4641599" y="64045"/>
                </a:lnTo>
                <a:lnTo>
                  <a:pt x="4585050" y="60229"/>
                </a:lnTo>
                <a:lnTo>
                  <a:pt x="4536840" y="59099"/>
                </a:lnTo>
                <a:lnTo>
                  <a:pt x="4481741" y="58764"/>
                </a:lnTo>
                <a:lnTo>
                  <a:pt x="4421947" y="51415"/>
                </a:lnTo>
                <a:lnTo>
                  <a:pt x="4369710" y="47908"/>
                </a:lnTo>
                <a:lnTo>
                  <a:pt x="4309481" y="39955"/>
                </a:lnTo>
                <a:lnTo>
                  <a:pt x="4251379" y="38274"/>
                </a:lnTo>
                <a:lnTo>
                  <a:pt x="4189709" y="37776"/>
                </a:lnTo>
                <a:lnTo>
                  <a:pt x="4136342" y="34508"/>
                </a:lnTo>
                <a:lnTo>
                  <a:pt x="4081280" y="28513"/>
                </a:lnTo>
                <a:lnTo>
                  <a:pt x="4028175" y="27474"/>
                </a:lnTo>
                <a:lnTo>
                  <a:pt x="3985297" y="27231"/>
                </a:lnTo>
                <a:lnTo>
                  <a:pt x="3940113" y="25954"/>
                </a:lnTo>
                <a:lnTo>
                  <a:pt x="3878724" y="20997"/>
                </a:lnTo>
                <a:lnTo>
                  <a:pt x="3821642" y="25497"/>
                </a:lnTo>
                <a:lnTo>
                  <a:pt x="3782790" y="23461"/>
                </a:lnTo>
                <a:lnTo>
                  <a:pt x="3732632" y="17882"/>
                </a:lnTo>
                <a:lnTo>
                  <a:pt x="3674788" y="16915"/>
                </a:lnTo>
                <a:lnTo>
                  <a:pt x="3622555" y="16629"/>
                </a:lnTo>
                <a:lnTo>
                  <a:pt x="3560675" y="16544"/>
                </a:lnTo>
                <a:lnTo>
                  <a:pt x="3507245" y="16519"/>
                </a:lnTo>
                <a:lnTo>
                  <a:pt x="3445010" y="16512"/>
                </a:lnTo>
                <a:lnTo>
                  <a:pt x="3391475" y="16510"/>
                </a:lnTo>
                <a:lnTo>
                  <a:pt x="3329210" y="16509"/>
                </a:lnTo>
                <a:lnTo>
                  <a:pt x="3275666" y="16509"/>
                </a:lnTo>
                <a:lnTo>
                  <a:pt x="3230165" y="16509"/>
                </a:lnTo>
                <a:lnTo>
                  <a:pt x="3170280" y="16509"/>
                </a:lnTo>
                <a:lnTo>
                  <a:pt x="3117442" y="16509"/>
                </a:lnTo>
                <a:lnTo>
                  <a:pt x="3057666" y="15339"/>
                </a:lnTo>
                <a:lnTo>
                  <a:pt x="3000798" y="8175"/>
                </a:lnTo>
                <a:lnTo>
                  <a:pt x="2944504" y="6414"/>
                </a:lnTo>
                <a:lnTo>
                  <a:pt x="2888325" y="0"/>
                </a:lnTo>
                <a:lnTo>
                  <a:pt x="2832167" y="4452"/>
                </a:lnTo>
                <a:lnTo>
                  <a:pt x="2776014" y="5678"/>
                </a:lnTo>
                <a:lnTo>
                  <a:pt x="2719862" y="5920"/>
                </a:lnTo>
                <a:lnTo>
                  <a:pt x="2663710" y="5969"/>
                </a:lnTo>
                <a:lnTo>
                  <a:pt x="2607558" y="5978"/>
                </a:lnTo>
                <a:lnTo>
                  <a:pt x="2551406" y="13215"/>
                </a:lnTo>
                <a:lnTo>
                  <a:pt x="2504613" y="15533"/>
                </a:lnTo>
                <a:lnTo>
                  <a:pt x="2458859" y="16075"/>
                </a:lnTo>
                <a:lnTo>
                  <a:pt x="2410448" y="16316"/>
                </a:lnTo>
                <a:lnTo>
                  <a:pt x="2365146" y="16423"/>
                </a:lnTo>
                <a:lnTo>
                  <a:pt x="2313334" y="17653"/>
                </a:lnTo>
                <a:lnTo>
                  <a:pt x="2253905" y="24837"/>
                </a:lnTo>
                <a:lnTo>
                  <a:pt x="2197105" y="26602"/>
                </a:lnTo>
                <a:lnTo>
                  <a:pt x="2156463" y="29963"/>
                </a:lnTo>
                <a:lnTo>
                  <a:pt x="2093444" y="35313"/>
                </a:lnTo>
                <a:lnTo>
                  <a:pt x="2030229" y="42710"/>
                </a:lnTo>
                <a:lnTo>
                  <a:pt x="1972682" y="47031"/>
                </a:lnTo>
                <a:lnTo>
                  <a:pt x="1916254" y="47884"/>
                </a:lnTo>
                <a:lnTo>
                  <a:pt x="1860048" y="48053"/>
                </a:lnTo>
                <a:lnTo>
                  <a:pt x="1803885" y="48086"/>
                </a:lnTo>
                <a:lnTo>
                  <a:pt x="1747731" y="48093"/>
                </a:lnTo>
                <a:lnTo>
                  <a:pt x="1691579" y="48094"/>
                </a:lnTo>
                <a:lnTo>
                  <a:pt x="1635427" y="48094"/>
                </a:lnTo>
                <a:lnTo>
                  <a:pt x="1576155" y="48094"/>
                </a:lnTo>
                <a:lnTo>
                  <a:pt x="1514057" y="53683"/>
                </a:lnTo>
                <a:lnTo>
                  <a:pt x="1456731" y="57647"/>
                </a:lnTo>
                <a:lnTo>
                  <a:pt x="1400347" y="58430"/>
                </a:lnTo>
                <a:lnTo>
                  <a:pt x="1344149" y="58585"/>
                </a:lnTo>
                <a:lnTo>
                  <a:pt x="1287988" y="58615"/>
                </a:lnTo>
                <a:lnTo>
                  <a:pt x="1231835" y="58621"/>
                </a:lnTo>
                <a:lnTo>
                  <a:pt x="1175682" y="58622"/>
                </a:lnTo>
                <a:lnTo>
                  <a:pt x="1119530" y="58623"/>
                </a:lnTo>
                <a:lnTo>
                  <a:pt x="1072737" y="58623"/>
                </a:lnTo>
                <a:lnTo>
                  <a:pt x="1026983" y="58623"/>
                </a:lnTo>
                <a:lnTo>
                  <a:pt x="978572" y="58623"/>
                </a:lnTo>
                <a:lnTo>
                  <a:pt x="933270" y="58623"/>
                </a:lnTo>
                <a:lnTo>
                  <a:pt x="881458" y="58623"/>
                </a:lnTo>
                <a:lnTo>
                  <a:pt x="832961" y="58623"/>
                </a:lnTo>
                <a:lnTo>
                  <a:pt x="771798" y="58623"/>
                </a:lnTo>
                <a:lnTo>
                  <a:pt x="718971" y="58623"/>
                </a:lnTo>
                <a:lnTo>
                  <a:pt x="656525" y="58623"/>
                </a:lnTo>
                <a:lnTo>
                  <a:pt x="606827" y="59792"/>
                </a:lnTo>
                <a:lnTo>
                  <a:pt x="558956" y="65858"/>
                </a:lnTo>
                <a:lnTo>
                  <a:pt x="517097" y="67688"/>
                </a:lnTo>
                <a:lnTo>
                  <a:pt x="471196" y="71620"/>
                </a:lnTo>
                <a:lnTo>
                  <a:pt x="424670" y="76098"/>
                </a:lnTo>
                <a:lnTo>
                  <a:pt x="361354" y="78618"/>
                </a:lnTo>
                <a:lnTo>
                  <a:pt x="308409" y="79365"/>
                </a:lnTo>
                <a:lnTo>
                  <a:pt x="265362" y="79540"/>
                </a:lnTo>
                <a:lnTo>
                  <a:pt x="222054" y="79617"/>
                </a:lnTo>
                <a:lnTo>
                  <a:pt x="167569" y="82781"/>
                </a:lnTo>
                <a:lnTo>
                  <a:pt x="119840" y="88007"/>
                </a:lnTo>
                <a:lnTo>
                  <a:pt x="64364" y="92675"/>
                </a:lnTo>
                <a:lnTo>
                  <a:pt x="23360" y="98348"/>
                </a:lnTo>
                <a:lnTo>
                  <a:pt x="0" y="10073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150471" y="294797"/>
            <a:ext cx="2163372" cy="570902"/>
            <a:chOff x="2150471" y="294797"/>
            <a:chExt cx="2163372" cy="570902"/>
          </a:xfrm>
        </p:grpSpPr>
        <p:sp>
          <p:nvSpPr>
            <p:cNvPr id="2" name="Freeform 1"/>
            <p:cNvSpPr/>
            <p:nvPr/>
          </p:nvSpPr>
          <p:spPr>
            <a:xfrm>
              <a:off x="2150471" y="326383"/>
              <a:ext cx="217187" cy="508186"/>
            </a:xfrm>
            <a:custGeom>
              <a:avLst/>
              <a:gdLst/>
              <a:ahLst/>
              <a:cxnLst/>
              <a:rect l="0" t="0" r="0" b="0"/>
              <a:pathLst>
                <a:path w="217187" h="508186">
                  <a:moveTo>
                    <a:pt x="186855" y="0"/>
                  </a:moveTo>
                  <a:lnTo>
                    <a:pt x="144193" y="54114"/>
                  </a:lnTo>
                  <a:lnTo>
                    <a:pt x="109574" y="106649"/>
                  </a:lnTo>
                  <a:lnTo>
                    <a:pt x="81556" y="158890"/>
                  </a:lnTo>
                  <a:lnTo>
                    <a:pt x="53709" y="221009"/>
                  </a:lnTo>
                  <a:lnTo>
                    <a:pt x="28277" y="274416"/>
                  </a:lnTo>
                  <a:lnTo>
                    <a:pt x="6312" y="330026"/>
                  </a:lnTo>
                  <a:lnTo>
                    <a:pt x="0" y="372046"/>
                  </a:lnTo>
                  <a:lnTo>
                    <a:pt x="6273" y="428167"/>
                  </a:lnTo>
                  <a:lnTo>
                    <a:pt x="16626" y="467936"/>
                  </a:lnTo>
                  <a:lnTo>
                    <a:pt x="27749" y="487171"/>
                  </a:lnTo>
                  <a:lnTo>
                    <a:pt x="43612" y="500400"/>
                  </a:lnTo>
                  <a:lnTo>
                    <a:pt x="52755" y="505566"/>
                  </a:lnTo>
                  <a:lnTo>
                    <a:pt x="78512" y="508185"/>
                  </a:lnTo>
                  <a:lnTo>
                    <a:pt x="107117" y="504280"/>
                  </a:lnTo>
                  <a:lnTo>
                    <a:pt x="141782" y="488928"/>
                  </a:lnTo>
                  <a:lnTo>
                    <a:pt x="204150" y="435084"/>
                  </a:lnTo>
                  <a:lnTo>
                    <a:pt x="212089" y="414859"/>
                  </a:lnTo>
                  <a:lnTo>
                    <a:pt x="217186" y="363747"/>
                  </a:lnTo>
                  <a:lnTo>
                    <a:pt x="211644" y="342600"/>
                  </a:lnTo>
                  <a:lnTo>
                    <a:pt x="206890" y="333685"/>
                  </a:lnTo>
                  <a:lnTo>
                    <a:pt x="192250" y="320660"/>
                  </a:lnTo>
                  <a:lnTo>
                    <a:pt x="172875" y="312141"/>
                  </a:lnTo>
                  <a:lnTo>
                    <a:pt x="148666" y="308355"/>
                  </a:lnTo>
                  <a:lnTo>
                    <a:pt x="128548" y="312912"/>
                  </a:lnTo>
                  <a:lnTo>
                    <a:pt x="73664" y="348106"/>
                  </a:lnTo>
                  <a:lnTo>
                    <a:pt x="53881" y="362456"/>
                  </a:lnTo>
                  <a:lnTo>
                    <a:pt x="39456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64327" y="431668"/>
              <a:ext cx="186566" cy="421254"/>
            </a:xfrm>
            <a:custGeom>
              <a:avLst/>
              <a:gdLst/>
              <a:ahLst/>
              <a:cxnLst/>
              <a:rect l="0" t="0" r="0" b="0"/>
              <a:pathLst>
                <a:path w="186566" h="421254">
                  <a:moveTo>
                    <a:pt x="136211" y="0"/>
                  </a:moveTo>
                  <a:lnTo>
                    <a:pt x="86713" y="58563"/>
                  </a:lnTo>
                  <a:lnTo>
                    <a:pt x="60100" y="97096"/>
                  </a:lnTo>
                  <a:lnTo>
                    <a:pt x="39245" y="148554"/>
                  </a:lnTo>
                  <a:lnTo>
                    <a:pt x="18532" y="203779"/>
                  </a:lnTo>
                  <a:lnTo>
                    <a:pt x="2677" y="265438"/>
                  </a:lnTo>
                  <a:lnTo>
                    <a:pt x="0" y="319804"/>
                  </a:lnTo>
                  <a:lnTo>
                    <a:pt x="10881" y="378159"/>
                  </a:lnTo>
                  <a:lnTo>
                    <a:pt x="14053" y="388977"/>
                  </a:lnTo>
                  <a:lnTo>
                    <a:pt x="26937" y="407235"/>
                  </a:lnTo>
                  <a:lnTo>
                    <a:pt x="35286" y="415379"/>
                  </a:lnTo>
                  <a:lnTo>
                    <a:pt x="44361" y="419639"/>
                  </a:lnTo>
                  <a:lnTo>
                    <a:pt x="63804" y="421253"/>
                  </a:lnTo>
                  <a:lnTo>
                    <a:pt x="100069" y="415584"/>
                  </a:lnTo>
                  <a:lnTo>
                    <a:pt x="120538" y="403463"/>
                  </a:lnTo>
                  <a:lnTo>
                    <a:pt x="158931" y="364263"/>
                  </a:lnTo>
                  <a:lnTo>
                    <a:pt x="181129" y="315297"/>
                  </a:lnTo>
                  <a:lnTo>
                    <a:pt x="186565" y="278515"/>
                  </a:lnTo>
                  <a:lnTo>
                    <a:pt x="181598" y="254806"/>
                  </a:lnTo>
                  <a:lnTo>
                    <a:pt x="176997" y="243570"/>
                  </a:lnTo>
                  <a:lnTo>
                    <a:pt x="169251" y="236079"/>
                  </a:lnTo>
                  <a:lnTo>
                    <a:pt x="148166" y="227757"/>
                  </a:lnTo>
                  <a:lnTo>
                    <a:pt x="109988" y="228660"/>
                  </a:lnTo>
                  <a:lnTo>
                    <a:pt x="89072" y="236547"/>
                  </a:lnTo>
                  <a:lnTo>
                    <a:pt x="30926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21637" y="294797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8617"/>
                  </a:lnTo>
                  <a:lnTo>
                    <a:pt x="3120" y="120428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79523" y="526424"/>
              <a:ext cx="136871" cy="5591"/>
            </a:xfrm>
            <a:custGeom>
              <a:avLst/>
              <a:gdLst/>
              <a:ahLst/>
              <a:cxnLst/>
              <a:rect l="0" t="0" r="0" b="0"/>
              <a:pathLst>
                <a:path w="136871" h="5591">
                  <a:moveTo>
                    <a:pt x="136870" y="0"/>
                  </a:moveTo>
                  <a:lnTo>
                    <a:pt x="120103" y="5590"/>
                  </a:lnTo>
                  <a:lnTo>
                    <a:pt x="58306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779298" y="630998"/>
              <a:ext cx="221324" cy="234701"/>
            </a:xfrm>
            <a:custGeom>
              <a:avLst/>
              <a:gdLst/>
              <a:ahLst/>
              <a:cxnLst/>
              <a:rect l="0" t="0" r="0" b="0"/>
              <a:pathLst>
                <a:path w="221324" h="234701">
                  <a:moveTo>
                    <a:pt x="21282" y="42825"/>
                  </a:moveTo>
                  <a:lnTo>
                    <a:pt x="30857" y="18779"/>
                  </a:lnTo>
                  <a:lnTo>
                    <a:pt x="41525" y="4452"/>
                  </a:lnTo>
                  <a:lnTo>
                    <a:pt x="49985" y="865"/>
                  </a:lnTo>
                  <a:lnTo>
                    <a:pt x="71864" y="0"/>
                  </a:lnTo>
                  <a:lnTo>
                    <a:pt x="81909" y="4916"/>
                  </a:lnTo>
                  <a:lnTo>
                    <a:pt x="99310" y="22857"/>
                  </a:lnTo>
                  <a:lnTo>
                    <a:pt x="116671" y="59266"/>
                  </a:lnTo>
                  <a:lnTo>
                    <a:pt x="123635" y="99689"/>
                  </a:lnTo>
                  <a:lnTo>
                    <a:pt x="120109" y="141302"/>
                  </a:lnTo>
                  <a:lnTo>
                    <a:pt x="100032" y="188880"/>
                  </a:lnTo>
                  <a:lnTo>
                    <a:pt x="87087" y="210684"/>
                  </a:lnTo>
                  <a:lnTo>
                    <a:pt x="70416" y="225834"/>
                  </a:lnTo>
                  <a:lnTo>
                    <a:pt x="61057" y="231511"/>
                  </a:lnTo>
                  <a:lnTo>
                    <a:pt x="41299" y="234700"/>
                  </a:lnTo>
                  <a:lnTo>
                    <a:pt x="31117" y="233913"/>
                  </a:lnTo>
                  <a:lnTo>
                    <a:pt x="13565" y="226799"/>
                  </a:lnTo>
                  <a:lnTo>
                    <a:pt x="5609" y="221626"/>
                  </a:lnTo>
                  <a:lnTo>
                    <a:pt x="1475" y="213499"/>
                  </a:lnTo>
                  <a:lnTo>
                    <a:pt x="0" y="191990"/>
                  </a:lnTo>
                  <a:lnTo>
                    <a:pt x="3585" y="183212"/>
                  </a:lnTo>
                  <a:lnTo>
                    <a:pt x="16926" y="170340"/>
                  </a:lnTo>
                  <a:lnTo>
                    <a:pt x="44168" y="156517"/>
                  </a:lnTo>
                  <a:lnTo>
                    <a:pt x="67329" y="154966"/>
                  </a:lnTo>
                  <a:lnTo>
                    <a:pt x="120325" y="157913"/>
                  </a:lnTo>
                  <a:lnTo>
                    <a:pt x="178388" y="163757"/>
                  </a:lnTo>
                  <a:lnTo>
                    <a:pt x="221323" y="1586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975651" y="294797"/>
              <a:ext cx="93604" cy="91532"/>
            </a:xfrm>
            <a:custGeom>
              <a:avLst/>
              <a:gdLst/>
              <a:ahLst/>
              <a:cxnLst/>
              <a:rect l="0" t="0" r="0" b="0"/>
              <a:pathLst>
                <a:path w="93604" h="91532">
                  <a:moveTo>
                    <a:pt x="24970" y="0"/>
                  </a:moveTo>
                  <a:lnTo>
                    <a:pt x="9329" y="17981"/>
                  </a:lnTo>
                  <a:lnTo>
                    <a:pt x="1251" y="34898"/>
                  </a:lnTo>
                  <a:lnTo>
                    <a:pt x="0" y="54115"/>
                  </a:lnTo>
                  <a:lnTo>
                    <a:pt x="1305" y="64153"/>
                  </a:lnTo>
                  <a:lnTo>
                    <a:pt x="5684" y="72015"/>
                  </a:lnTo>
                  <a:lnTo>
                    <a:pt x="19908" y="83869"/>
                  </a:lnTo>
                  <a:lnTo>
                    <a:pt x="53236" y="91531"/>
                  </a:lnTo>
                  <a:lnTo>
                    <a:pt x="73018" y="87084"/>
                  </a:lnTo>
                  <a:lnTo>
                    <a:pt x="81569" y="82623"/>
                  </a:lnTo>
                  <a:lnTo>
                    <a:pt x="87269" y="74969"/>
                  </a:lnTo>
                  <a:lnTo>
                    <a:pt x="93603" y="53987"/>
                  </a:lnTo>
                  <a:lnTo>
                    <a:pt x="92952" y="44180"/>
                  </a:lnTo>
                  <a:lnTo>
                    <a:pt x="85990" y="27045"/>
                  </a:lnTo>
                  <a:lnTo>
                    <a:pt x="71977" y="14750"/>
                  </a:lnTo>
                  <a:lnTo>
                    <a:pt x="460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64318" y="410611"/>
              <a:ext cx="304607" cy="410612"/>
            </a:xfrm>
            <a:custGeom>
              <a:avLst/>
              <a:gdLst/>
              <a:ahLst/>
              <a:cxnLst/>
              <a:rect l="0" t="0" r="0" b="0"/>
              <a:pathLst>
                <a:path w="304607" h="410612">
                  <a:moveTo>
                    <a:pt x="52158" y="410611"/>
                  </a:moveTo>
                  <a:lnTo>
                    <a:pt x="43825" y="373133"/>
                  </a:lnTo>
                  <a:lnTo>
                    <a:pt x="36474" y="321710"/>
                  </a:lnTo>
                  <a:lnTo>
                    <a:pt x="30993" y="266492"/>
                  </a:lnTo>
                  <a:lnTo>
                    <a:pt x="19858" y="210524"/>
                  </a:lnTo>
                  <a:lnTo>
                    <a:pt x="11983" y="148820"/>
                  </a:lnTo>
                  <a:lnTo>
                    <a:pt x="3192" y="87541"/>
                  </a:lnTo>
                  <a:lnTo>
                    <a:pt x="605" y="38676"/>
                  </a:lnTo>
                  <a:lnTo>
                    <a:pt x="0" y="8611"/>
                  </a:lnTo>
                  <a:lnTo>
                    <a:pt x="2179" y="2231"/>
                  </a:lnTo>
                  <a:lnTo>
                    <a:pt x="5970" y="1487"/>
                  </a:lnTo>
                  <a:lnTo>
                    <a:pt x="10838" y="4501"/>
                  </a:lnTo>
                  <a:lnTo>
                    <a:pt x="19366" y="17208"/>
                  </a:lnTo>
                  <a:lnTo>
                    <a:pt x="46367" y="72456"/>
                  </a:lnTo>
                  <a:lnTo>
                    <a:pt x="73458" y="126790"/>
                  </a:lnTo>
                  <a:lnTo>
                    <a:pt x="101339" y="182582"/>
                  </a:lnTo>
                  <a:lnTo>
                    <a:pt x="136393" y="244362"/>
                  </a:lnTo>
                  <a:lnTo>
                    <a:pt x="171482" y="304230"/>
                  </a:lnTo>
                  <a:lnTo>
                    <a:pt x="220615" y="367509"/>
                  </a:lnTo>
                  <a:lnTo>
                    <a:pt x="235822" y="380926"/>
                  </a:lnTo>
                  <a:lnTo>
                    <a:pt x="254280" y="390789"/>
                  </a:lnTo>
                  <a:lnTo>
                    <a:pt x="264115" y="391547"/>
                  </a:lnTo>
                  <a:lnTo>
                    <a:pt x="284402" y="386151"/>
                  </a:lnTo>
                  <a:lnTo>
                    <a:pt x="291215" y="379096"/>
                  </a:lnTo>
                  <a:lnTo>
                    <a:pt x="298786" y="358780"/>
                  </a:lnTo>
                  <a:lnTo>
                    <a:pt x="303646" y="300374"/>
                  </a:lnTo>
                  <a:lnTo>
                    <a:pt x="304606" y="242564"/>
                  </a:lnTo>
                  <a:lnTo>
                    <a:pt x="299207" y="180495"/>
                  </a:lnTo>
                  <a:lnTo>
                    <a:pt x="295281" y="120314"/>
                  </a:lnTo>
                  <a:lnTo>
                    <a:pt x="291385" y="63367"/>
                  </a:lnTo>
                  <a:lnTo>
                    <a:pt x="2837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790259" y="474991"/>
              <a:ext cx="523584" cy="177776"/>
            </a:xfrm>
            <a:custGeom>
              <a:avLst/>
              <a:gdLst/>
              <a:ahLst/>
              <a:cxnLst/>
              <a:rect l="0" t="0" r="0" b="0"/>
              <a:pathLst>
                <a:path w="523584" h="177776">
                  <a:moveTo>
                    <a:pt x="0" y="125133"/>
                  </a:moveTo>
                  <a:lnTo>
                    <a:pt x="62280" y="107175"/>
                  </a:lnTo>
                  <a:lnTo>
                    <a:pt x="119450" y="96586"/>
                  </a:lnTo>
                  <a:lnTo>
                    <a:pt x="181132" y="94148"/>
                  </a:lnTo>
                  <a:lnTo>
                    <a:pt x="229793" y="93725"/>
                  </a:lnTo>
                  <a:lnTo>
                    <a:pt x="291403" y="93583"/>
                  </a:lnTo>
                  <a:lnTo>
                    <a:pt x="341495" y="93558"/>
                  </a:lnTo>
                  <a:lnTo>
                    <a:pt x="393382" y="93550"/>
                  </a:lnTo>
                  <a:lnTo>
                    <a:pt x="443461" y="92378"/>
                  </a:lnTo>
                  <a:lnTo>
                    <a:pt x="469665" y="87959"/>
                  </a:lnTo>
                  <a:lnTo>
                    <a:pt x="476886" y="82803"/>
                  </a:lnTo>
                  <a:lnTo>
                    <a:pt x="480531" y="75856"/>
                  </a:lnTo>
                  <a:lnTo>
                    <a:pt x="481791" y="67715"/>
                  </a:lnTo>
                  <a:lnTo>
                    <a:pt x="477951" y="59948"/>
                  </a:lnTo>
                  <a:lnTo>
                    <a:pt x="420735" y="16470"/>
                  </a:lnTo>
                  <a:lnTo>
                    <a:pt x="395283" y="0"/>
                  </a:lnTo>
                  <a:lnTo>
                    <a:pt x="394544" y="767"/>
                  </a:lnTo>
                  <a:lnTo>
                    <a:pt x="396390" y="3617"/>
                  </a:lnTo>
                  <a:lnTo>
                    <a:pt x="458375" y="52781"/>
                  </a:lnTo>
                  <a:lnTo>
                    <a:pt x="520407" y="100069"/>
                  </a:lnTo>
                  <a:lnTo>
                    <a:pt x="523583" y="107253"/>
                  </a:lnTo>
                  <a:lnTo>
                    <a:pt x="523361" y="114383"/>
                  </a:lnTo>
                  <a:lnTo>
                    <a:pt x="520872" y="121476"/>
                  </a:lnTo>
                  <a:lnTo>
                    <a:pt x="508749" y="135596"/>
                  </a:lnTo>
                  <a:lnTo>
                    <a:pt x="482193" y="153579"/>
                  </a:lnTo>
                  <a:lnTo>
                    <a:pt x="431668" y="1777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548311" y="326472"/>
            <a:ext cx="2337327" cy="557922"/>
            <a:chOff x="4548311" y="326472"/>
            <a:chExt cx="2337327" cy="557922"/>
          </a:xfrm>
        </p:grpSpPr>
        <p:sp>
          <p:nvSpPr>
            <p:cNvPr id="11" name="Freeform 10"/>
            <p:cNvSpPr/>
            <p:nvPr/>
          </p:nvSpPr>
          <p:spPr>
            <a:xfrm>
              <a:off x="4558865" y="326472"/>
              <a:ext cx="200016" cy="557922"/>
            </a:xfrm>
            <a:custGeom>
              <a:avLst/>
              <a:gdLst/>
              <a:ahLst/>
              <a:cxnLst/>
              <a:rect l="0" t="0" r="0" b="0"/>
              <a:pathLst>
                <a:path w="200016" h="557922">
                  <a:moveTo>
                    <a:pt x="21031" y="557921"/>
                  </a:moveTo>
                  <a:lnTo>
                    <a:pt x="12698" y="520443"/>
                  </a:lnTo>
                  <a:lnTo>
                    <a:pt x="10936" y="469020"/>
                  </a:lnTo>
                  <a:lnTo>
                    <a:pt x="3353" y="412632"/>
                  </a:lnTo>
                  <a:lnTo>
                    <a:pt x="975" y="363444"/>
                  </a:lnTo>
                  <a:lnTo>
                    <a:pt x="271" y="310656"/>
                  </a:lnTo>
                  <a:lnTo>
                    <a:pt x="62" y="252251"/>
                  </a:lnTo>
                  <a:lnTo>
                    <a:pt x="0" y="197381"/>
                  </a:lnTo>
                  <a:lnTo>
                    <a:pt x="1152" y="144078"/>
                  </a:lnTo>
                  <a:lnTo>
                    <a:pt x="7212" y="92410"/>
                  </a:lnTo>
                  <a:lnTo>
                    <a:pt x="9853" y="29317"/>
                  </a:lnTo>
                  <a:lnTo>
                    <a:pt x="10069" y="12496"/>
                  </a:lnTo>
                  <a:lnTo>
                    <a:pt x="12553" y="3622"/>
                  </a:lnTo>
                  <a:lnTo>
                    <a:pt x="16549" y="45"/>
                  </a:lnTo>
                  <a:lnTo>
                    <a:pt x="21553" y="0"/>
                  </a:lnTo>
                  <a:lnTo>
                    <a:pt x="26058" y="4650"/>
                  </a:lnTo>
                  <a:lnTo>
                    <a:pt x="45335" y="58536"/>
                  </a:lnTo>
                  <a:lnTo>
                    <a:pt x="66819" y="118769"/>
                  </a:lnTo>
                  <a:lnTo>
                    <a:pt x="87271" y="177910"/>
                  </a:lnTo>
                  <a:lnTo>
                    <a:pt x="108321" y="236622"/>
                  </a:lnTo>
                  <a:lnTo>
                    <a:pt x="128350" y="274656"/>
                  </a:lnTo>
                  <a:lnTo>
                    <a:pt x="143572" y="325540"/>
                  </a:lnTo>
                  <a:lnTo>
                    <a:pt x="160963" y="384464"/>
                  </a:lnTo>
                  <a:lnTo>
                    <a:pt x="184994" y="442619"/>
                  </a:lnTo>
                  <a:lnTo>
                    <a:pt x="200015" y="5052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548311" y="694880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3" y="0"/>
                  </a:lnTo>
                  <a:lnTo>
                    <a:pt x="24776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790466" y="597069"/>
              <a:ext cx="115814" cy="164858"/>
            </a:xfrm>
            <a:custGeom>
              <a:avLst/>
              <a:gdLst/>
              <a:ahLst/>
              <a:cxnLst/>
              <a:rect l="0" t="0" r="0" b="0"/>
              <a:pathLst>
                <a:path w="115814" h="164858">
                  <a:moveTo>
                    <a:pt x="0" y="87283"/>
                  </a:moveTo>
                  <a:lnTo>
                    <a:pt x="34747" y="141158"/>
                  </a:lnTo>
                  <a:lnTo>
                    <a:pt x="43909" y="161530"/>
                  </a:lnTo>
                  <a:lnTo>
                    <a:pt x="44481" y="164857"/>
                  </a:lnTo>
                  <a:lnTo>
                    <a:pt x="42522" y="163565"/>
                  </a:lnTo>
                  <a:lnTo>
                    <a:pt x="35277" y="152772"/>
                  </a:lnTo>
                  <a:lnTo>
                    <a:pt x="17973" y="120366"/>
                  </a:lnTo>
                  <a:lnTo>
                    <a:pt x="11982" y="112848"/>
                  </a:lnTo>
                  <a:lnTo>
                    <a:pt x="5326" y="92016"/>
                  </a:lnTo>
                  <a:lnTo>
                    <a:pt x="3551" y="79910"/>
                  </a:lnTo>
                  <a:lnTo>
                    <a:pt x="7817" y="57100"/>
                  </a:lnTo>
                  <a:lnTo>
                    <a:pt x="23373" y="27647"/>
                  </a:lnTo>
                  <a:lnTo>
                    <a:pt x="37294" y="12815"/>
                  </a:lnTo>
                  <a:lnTo>
                    <a:pt x="55180" y="2323"/>
                  </a:lnTo>
                  <a:lnTo>
                    <a:pt x="74827" y="0"/>
                  </a:lnTo>
                  <a:lnTo>
                    <a:pt x="115813" y="30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952724" y="631709"/>
              <a:ext cx="153598" cy="139934"/>
            </a:xfrm>
            <a:custGeom>
              <a:avLst/>
              <a:gdLst/>
              <a:ahLst/>
              <a:cxnLst/>
              <a:rect l="0" t="0" r="0" b="0"/>
              <a:pathLst>
                <a:path w="153598" h="139934">
                  <a:moveTo>
                    <a:pt x="90426" y="0"/>
                  </a:moveTo>
                  <a:lnTo>
                    <a:pt x="68069" y="0"/>
                  </a:lnTo>
                  <a:lnTo>
                    <a:pt x="37398" y="11179"/>
                  </a:lnTo>
                  <a:lnTo>
                    <a:pt x="11673" y="29309"/>
                  </a:lnTo>
                  <a:lnTo>
                    <a:pt x="2782" y="48901"/>
                  </a:lnTo>
                  <a:lnTo>
                    <a:pt x="0" y="72037"/>
                  </a:lnTo>
                  <a:lnTo>
                    <a:pt x="2663" y="94018"/>
                  </a:lnTo>
                  <a:lnTo>
                    <a:pt x="10866" y="112366"/>
                  </a:lnTo>
                  <a:lnTo>
                    <a:pt x="16329" y="120534"/>
                  </a:lnTo>
                  <a:lnTo>
                    <a:pt x="31757" y="132730"/>
                  </a:lnTo>
                  <a:lnTo>
                    <a:pt x="40785" y="137620"/>
                  </a:lnTo>
                  <a:lnTo>
                    <a:pt x="60174" y="139933"/>
                  </a:lnTo>
                  <a:lnTo>
                    <a:pt x="106807" y="131887"/>
                  </a:lnTo>
                  <a:lnTo>
                    <a:pt x="15359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127378" y="336911"/>
              <a:ext cx="73700" cy="431670"/>
            </a:xfrm>
            <a:custGeom>
              <a:avLst/>
              <a:gdLst/>
              <a:ahLst/>
              <a:cxnLst/>
              <a:rect l="0" t="0" r="0" b="0"/>
              <a:pathLst>
                <a:path w="73700" h="431670">
                  <a:moveTo>
                    <a:pt x="0" y="0"/>
                  </a:moveTo>
                  <a:lnTo>
                    <a:pt x="0" y="58617"/>
                  </a:lnTo>
                  <a:lnTo>
                    <a:pt x="11453" y="121453"/>
                  </a:lnTo>
                  <a:lnTo>
                    <a:pt x="18211" y="173247"/>
                  </a:lnTo>
                  <a:lnTo>
                    <a:pt x="23333" y="229927"/>
                  </a:lnTo>
                  <a:lnTo>
                    <a:pt x="35544" y="290303"/>
                  </a:lnTo>
                  <a:lnTo>
                    <a:pt x="49222" y="344430"/>
                  </a:lnTo>
                  <a:lnTo>
                    <a:pt x="63188" y="397062"/>
                  </a:lnTo>
                  <a:lnTo>
                    <a:pt x="73699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053679" y="488773"/>
              <a:ext cx="200042" cy="16595"/>
            </a:xfrm>
            <a:custGeom>
              <a:avLst/>
              <a:gdLst/>
              <a:ahLst/>
              <a:cxnLst/>
              <a:rect l="0" t="0" r="0" b="0"/>
              <a:pathLst>
                <a:path w="200042" h="16595">
                  <a:moveTo>
                    <a:pt x="200041" y="6066"/>
                  </a:moveTo>
                  <a:lnTo>
                    <a:pt x="167589" y="0"/>
                  </a:lnTo>
                  <a:lnTo>
                    <a:pt x="110110" y="5036"/>
                  </a:lnTo>
                  <a:lnTo>
                    <a:pt x="55718" y="13098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06362" y="642238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3120" y="42692"/>
                  </a:lnTo>
                  <a:lnTo>
                    <a:pt x="18212" y="99096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285306" y="50536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97190" y="571465"/>
              <a:ext cx="172386" cy="198014"/>
            </a:xfrm>
            <a:custGeom>
              <a:avLst/>
              <a:gdLst/>
              <a:ahLst/>
              <a:cxnLst/>
              <a:rect l="0" t="0" r="0" b="0"/>
              <a:pathLst>
                <a:path w="172386" h="198014">
                  <a:moveTo>
                    <a:pt x="130271" y="18130"/>
                  </a:moveTo>
                  <a:lnTo>
                    <a:pt x="119093" y="6952"/>
                  </a:lnTo>
                  <a:lnTo>
                    <a:pt x="101126" y="1464"/>
                  </a:lnTo>
                  <a:lnTo>
                    <a:pt x="89784" y="0"/>
                  </a:lnTo>
                  <a:lnTo>
                    <a:pt x="67823" y="4613"/>
                  </a:lnTo>
                  <a:lnTo>
                    <a:pt x="38848" y="20364"/>
                  </a:lnTo>
                  <a:lnTo>
                    <a:pt x="24128" y="34331"/>
                  </a:lnTo>
                  <a:lnTo>
                    <a:pt x="1231" y="82048"/>
                  </a:lnTo>
                  <a:lnTo>
                    <a:pt x="0" y="102690"/>
                  </a:lnTo>
                  <a:lnTo>
                    <a:pt x="8742" y="144538"/>
                  </a:lnTo>
                  <a:lnTo>
                    <a:pt x="21276" y="162439"/>
                  </a:lnTo>
                  <a:lnTo>
                    <a:pt x="57918" y="192995"/>
                  </a:lnTo>
                  <a:lnTo>
                    <a:pt x="81347" y="198013"/>
                  </a:lnTo>
                  <a:lnTo>
                    <a:pt x="128926" y="191703"/>
                  </a:lnTo>
                  <a:lnTo>
                    <a:pt x="172385" y="165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38791" y="335194"/>
              <a:ext cx="204567" cy="441021"/>
            </a:xfrm>
            <a:custGeom>
              <a:avLst/>
              <a:gdLst/>
              <a:ahLst/>
              <a:cxnLst/>
              <a:rect l="0" t="0" r="0" b="0"/>
              <a:pathLst>
                <a:path w="204567" h="441021">
                  <a:moveTo>
                    <a:pt x="204566" y="33303"/>
                  </a:moveTo>
                  <a:lnTo>
                    <a:pt x="169668" y="3994"/>
                  </a:lnTo>
                  <a:lnTo>
                    <a:pt x="144213" y="0"/>
                  </a:lnTo>
                  <a:lnTo>
                    <a:pt x="116911" y="3294"/>
                  </a:lnTo>
                  <a:lnTo>
                    <a:pt x="67014" y="30925"/>
                  </a:lnTo>
                  <a:lnTo>
                    <a:pt x="41497" y="62364"/>
                  </a:lnTo>
                  <a:lnTo>
                    <a:pt x="20320" y="114909"/>
                  </a:lnTo>
                  <a:lnTo>
                    <a:pt x="4872" y="173468"/>
                  </a:lnTo>
                  <a:lnTo>
                    <a:pt x="0" y="205563"/>
                  </a:lnTo>
                  <a:lnTo>
                    <a:pt x="3284" y="264295"/>
                  </a:lnTo>
                  <a:lnTo>
                    <a:pt x="9869" y="320956"/>
                  </a:lnTo>
                  <a:lnTo>
                    <a:pt x="30840" y="368804"/>
                  </a:lnTo>
                  <a:lnTo>
                    <a:pt x="51836" y="400212"/>
                  </a:lnTo>
                  <a:lnTo>
                    <a:pt x="79764" y="423687"/>
                  </a:lnTo>
                  <a:lnTo>
                    <a:pt x="99966" y="434144"/>
                  </a:lnTo>
                  <a:lnTo>
                    <a:pt x="136659" y="441020"/>
                  </a:lnTo>
                  <a:lnTo>
                    <a:pt x="192388" y="435200"/>
                  </a:lnTo>
                  <a:lnTo>
                    <a:pt x="204566" y="4333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138114" y="663295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5589" y="5861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106528" y="515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211813" y="584306"/>
              <a:ext cx="147400" cy="179681"/>
            </a:xfrm>
            <a:custGeom>
              <a:avLst/>
              <a:gdLst/>
              <a:ahLst/>
              <a:cxnLst/>
              <a:rect l="0" t="0" r="0" b="0"/>
              <a:pathLst>
                <a:path w="147400" h="179681">
                  <a:moveTo>
                    <a:pt x="0" y="68460"/>
                  </a:moveTo>
                  <a:lnTo>
                    <a:pt x="17959" y="123505"/>
                  </a:lnTo>
                  <a:lnTo>
                    <a:pt x="29368" y="159119"/>
                  </a:lnTo>
                  <a:lnTo>
                    <a:pt x="42367" y="179680"/>
                  </a:lnTo>
                  <a:lnTo>
                    <a:pt x="27878" y="149310"/>
                  </a:lnTo>
                  <a:lnTo>
                    <a:pt x="10502" y="91268"/>
                  </a:lnTo>
                  <a:lnTo>
                    <a:pt x="5838" y="68069"/>
                  </a:lnTo>
                  <a:lnTo>
                    <a:pt x="7664" y="42160"/>
                  </a:lnTo>
                  <a:lnTo>
                    <a:pt x="15494" y="21286"/>
                  </a:lnTo>
                  <a:lnTo>
                    <a:pt x="20858" y="12445"/>
                  </a:lnTo>
                  <a:lnTo>
                    <a:pt x="29113" y="6550"/>
                  </a:lnTo>
                  <a:lnTo>
                    <a:pt x="50764" y="0"/>
                  </a:lnTo>
                  <a:lnTo>
                    <a:pt x="89261" y="1903"/>
                  </a:lnTo>
                  <a:lnTo>
                    <a:pt x="147399" y="158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405748" y="612116"/>
              <a:ext cx="153506" cy="159605"/>
            </a:xfrm>
            <a:custGeom>
              <a:avLst/>
              <a:gdLst/>
              <a:ahLst/>
              <a:cxnLst/>
              <a:rect l="0" t="0" r="0" b="0"/>
              <a:pathLst>
                <a:path w="153506" h="159605">
                  <a:moveTo>
                    <a:pt x="111392" y="9065"/>
                  </a:moveTo>
                  <a:lnTo>
                    <a:pt x="73914" y="732"/>
                  </a:lnTo>
                  <a:lnTo>
                    <a:pt x="61840" y="0"/>
                  </a:lnTo>
                  <a:lnTo>
                    <a:pt x="42185" y="5426"/>
                  </a:lnTo>
                  <a:lnTo>
                    <a:pt x="10503" y="27973"/>
                  </a:lnTo>
                  <a:lnTo>
                    <a:pt x="2212" y="47494"/>
                  </a:lnTo>
                  <a:lnTo>
                    <a:pt x="0" y="59251"/>
                  </a:lnTo>
                  <a:lnTo>
                    <a:pt x="866" y="69428"/>
                  </a:lnTo>
                  <a:lnTo>
                    <a:pt x="13262" y="96100"/>
                  </a:lnTo>
                  <a:lnTo>
                    <a:pt x="45191" y="140716"/>
                  </a:lnTo>
                  <a:lnTo>
                    <a:pt x="71500" y="157387"/>
                  </a:lnTo>
                  <a:lnTo>
                    <a:pt x="94442" y="159604"/>
                  </a:lnTo>
                  <a:lnTo>
                    <a:pt x="117897" y="155520"/>
                  </a:lnTo>
                  <a:lnTo>
                    <a:pt x="153505" y="1354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612089" y="379025"/>
              <a:ext cx="10337" cy="421141"/>
            </a:xfrm>
            <a:custGeom>
              <a:avLst/>
              <a:gdLst/>
              <a:ahLst/>
              <a:cxnLst/>
              <a:rect l="0" t="0" r="0" b="0"/>
              <a:pathLst>
                <a:path w="10337" h="421141">
                  <a:moveTo>
                    <a:pt x="10336" y="0"/>
                  </a:moveTo>
                  <a:lnTo>
                    <a:pt x="3100" y="27556"/>
                  </a:lnTo>
                  <a:lnTo>
                    <a:pt x="457" y="90018"/>
                  </a:lnTo>
                  <a:lnTo>
                    <a:pt x="0" y="149115"/>
                  </a:lnTo>
                  <a:lnTo>
                    <a:pt x="2983" y="211079"/>
                  </a:lnTo>
                  <a:lnTo>
                    <a:pt x="8158" y="270772"/>
                  </a:lnTo>
                  <a:lnTo>
                    <a:pt x="9690" y="325504"/>
                  </a:lnTo>
                  <a:lnTo>
                    <a:pt x="10144" y="375646"/>
                  </a:lnTo>
                  <a:lnTo>
                    <a:pt x="10336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669337" y="608088"/>
              <a:ext cx="216301" cy="189272"/>
            </a:xfrm>
            <a:custGeom>
              <a:avLst/>
              <a:gdLst/>
              <a:ahLst/>
              <a:cxnLst/>
              <a:rect l="0" t="0" r="0" b="0"/>
              <a:pathLst>
                <a:path w="216301" h="189272">
                  <a:moveTo>
                    <a:pt x="26787" y="76264"/>
                  </a:moveTo>
                  <a:lnTo>
                    <a:pt x="64265" y="67931"/>
                  </a:lnTo>
                  <a:lnTo>
                    <a:pt x="126999" y="63685"/>
                  </a:lnTo>
                  <a:lnTo>
                    <a:pt x="145805" y="54685"/>
                  </a:lnTo>
                  <a:lnTo>
                    <a:pt x="150587" y="47840"/>
                  </a:lnTo>
                  <a:lnTo>
                    <a:pt x="152604" y="39767"/>
                  </a:lnTo>
                  <a:lnTo>
                    <a:pt x="152779" y="30876"/>
                  </a:lnTo>
                  <a:lnTo>
                    <a:pt x="149386" y="23778"/>
                  </a:lnTo>
                  <a:lnTo>
                    <a:pt x="136257" y="12773"/>
                  </a:lnTo>
                  <a:lnTo>
                    <a:pt x="103546" y="0"/>
                  </a:lnTo>
                  <a:lnTo>
                    <a:pt x="80790" y="1815"/>
                  </a:lnTo>
                  <a:lnTo>
                    <a:pt x="37584" y="22043"/>
                  </a:lnTo>
                  <a:lnTo>
                    <a:pt x="11399" y="47330"/>
                  </a:lnTo>
                  <a:lnTo>
                    <a:pt x="2400" y="70034"/>
                  </a:lnTo>
                  <a:lnTo>
                    <a:pt x="0" y="82639"/>
                  </a:lnTo>
                  <a:lnTo>
                    <a:pt x="3573" y="106003"/>
                  </a:lnTo>
                  <a:lnTo>
                    <a:pt x="14130" y="128086"/>
                  </a:lnTo>
                  <a:lnTo>
                    <a:pt x="39804" y="157909"/>
                  </a:lnTo>
                  <a:lnTo>
                    <a:pt x="70808" y="175194"/>
                  </a:lnTo>
                  <a:lnTo>
                    <a:pt x="110280" y="186555"/>
                  </a:lnTo>
                  <a:lnTo>
                    <a:pt x="156161" y="189271"/>
                  </a:lnTo>
                  <a:lnTo>
                    <a:pt x="216300" y="1815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087498" y="1737202"/>
            <a:ext cx="2327809" cy="584754"/>
            <a:chOff x="2087498" y="1737202"/>
            <a:chExt cx="2327809" cy="584754"/>
          </a:xfrm>
        </p:grpSpPr>
        <p:sp>
          <p:nvSpPr>
            <p:cNvPr id="28" name="Freeform 27"/>
            <p:cNvSpPr/>
            <p:nvPr/>
          </p:nvSpPr>
          <p:spPr>
            <a:xfrm>
              <a:off x="2087498" y="1800373"/>
              <a:ext cx="221759" cy="511482"/>
            </a:xfrm>
            <a:custGeom>
              <a:avLst/>
              <a:gdLst/>
              <a:ahLst/>
              <a:cxnLst/>
              <a:rect l="0" t="0" r="0" b="0"/>
              <a:pathLst>
                <a:path w="221759" h="511482">
                  <a:moveTo>
                    <a:pt x="165600" y="0"/>
                  </a:moveTo>
                  <a:lnTo>
                    <a:pt x="149959" y="17980"/>
                  </a:lnTo>
                  <a:lnTo>
                    <a:pt x="118757" y="75523"/>
                  </a:lnTo>
                  <a:lnTo>
                    <a:pt x="91660" y="127395"/>
                  </a:lnTo>
                  <a:lnTo>
                    <a:pt x="63777" y="182702"/>
                  </a:lnTo>
                  <a:lnTo>
                    <a:pt x="44145" y="232621"/>
                  </a:lnTo>
                  <a:lnTo>
                    <a:pt x="25882" y="293261"/>
                  </a:lnTo>
                  <a:lnTo>
                    <a:pt x="5680" y="350646"/>
                  </a:lnTo>
                  <a:lnTo>
                    <a:pt x="0" y="413107"/>
                  </a:lnTo>
                  <a:lnTo>
                    <a:pt x="12020" y="472724"/>
                  </a:lnTo>
                  <a:lnTo>
                    <a:pt x="24813" y="491249"/>
                  </a:lnTo>
                  <a:lnTo>
                    <a:pt x="33137" y="499465"/>
                  </a:lnTo>
                  <a:lnTo>
                    <a:pt x="54865" y="508593"/>
                  </a:lnTo>
                  <a:lnTo>
                    <a:pt x="78950" y="511481"/>
                  </a:lnTo>
                  <a:lnTo>
                    <a:pt x="113410" y="505359"/>
                  </a:lnTo>
                  <a:lnTo>
                    <a:pt x="160143" y="482922"/>
                  </a:lnTo>
                  <a:lnTo>
                    <a:pt x="176043" y="468486"/>
                  </a:lnTo>
                  <a:lnTo>
                    <a:pt x="210816" y="410146"/>
                  </a:lnTo>
                  <a:lnTo>
                    <a:pt x="220011" y="389347"/>
                  </a:lnTo>
                  <a:lnTo>
                    <a:pt x="221758" y="368405"/>
                  </a:lnTo>
                  <a:lnTo>
                    <a:pt x="217465" y="347399"/>
                  </a:lnTo>
                  <a:lnTo>
                    <a:pt x="207758" y="326365"/>
                  </a:lnTo>
                  <a:lnTo>
                    <a:pt x="199555" y="319352"/>
                  </a:lnTo>
                  <a:lnTo>
                    <a:pt x="177961" y="311560"/>
                  </a:lnTo>
                  <a:lnTo>
                    <a:pt x="152767" y="314336"/>
                  </a:lnTo>
                  <a:lnTo>
                    <a:pt x="104053" y="335182"/>
                  </a:lnTo>
                  <a:lnTo>
                    <a:pt x="49787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394093" y="1831958"/>
              <a:ext cx="191794" cy="433972"/>
            </a:xfrm>
            <a:custGeom>
              <a:avLst/>
              <a:gdLst/>
              <a:ahLst/>
              <a:cxnLst/>
              <a:rect l="0" t="0" r="0" b="0"/>
              <a:pathLst>
                <a:path w="191794" h="433972">
                  <a:moveTo>
                    <a:pt x="174860" y="0"/>
                  </a:moveTo>
                  <a:lnTo>
                    <a:pt x="150813" y="17981"/>
                  </a:lnTo>
                  <a:lnTo>
                    <a:pt x="101191" y="76331"/>
                  </a:lnTo>
                  <a:lnTo>
                    <a:pt x="66070" y="135094"/>
                  </a:lnTo>
                  <a:lnTo>
                    <a:pt x="37990" y="189855"/>
                  </a:lnTo>
                  <a:lnTo>
                    <a:pt x="15503" y="245733"/>
                  </a:lnTo>
                  <a:lnTo>
                    <a:pt x="966" y="303000"/>
                  </a:lnTo>
                  <a:lnTo>
                    <a:pt x="0" y="363185"/>
                  </a:lnTo>
                  <a:lnTo>
                    <a:pt x="10728" y="409562"/>
                  </a:lnTo>
                  <a:lnTo>
                    <a:pt x="16306" y="418101"/>
                  </a:lnTo>
                  <a:lnTo>
                    <a:pt x="31862" y="430708"/>
                  </a:lnTo>
                  <a:lnTo>
                    <a:pt x="50474" y="433971"/>
                  </a:lnTo>
                  <a:lnTo>
                    <a:pt x="91018" y="426534"/>
                  </a:lnTo>
                  <a:lnTo>
                    <a:pt x="122332" y="411560"/>
                  </a:lnTo>
                  <a:lnTo>
                    <a:pt x="148248" y="386716"/>
                  </a:lnTo>
                  <a:lnTo>
                    <a:pt x="176796" y="338474"/>
                  </a:lnTo>
                  <a:lnTo>
                    <a:pt x="191793" y="283885"/>
                  </a:lnTo>
                  <a:lnTo>
                    <a:pt x="191745" y="258362"/>
                  </a:lnTo>
                  <a:lnTo>
                    <a:pt x="183924" y="239220"/>
                  </a:lnTo>
                  <a:lnTo>
                    <a:pt x="169530" y="226033"/>
                  </a:lnTo>
                  <a:lnTo>
                    <a:pt x="160778" y="220879"/>
                  </a:lnTo>
                  <a:lnTo>
                    <a:pt x="141695" y="218271"/>
                  </a:lnTo>
                  <a:lnTo>
                    <a:pt x="121516" y="222182"/>
                  </a:lnTo>
                  <a:lnTo>
                    <a:pt x="91594" y="237537"/>
                  </a:lnTo>
                  <a:lnTo>
                    <a:pt x="33038" y="284410"/>
                  </a:lnTo>
                  <a:lnTo>
                    <a:pt x="16933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790051" y="1758259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21057" y="0"/>
                  </a:moveTo>
                  <a:lnTo>
                    <a:pt x="9879" y="16767"/>
                  </a:lnTo>
                  <a:lnTo>
                    <a:pt x="2927" y="55141"/>
                  </a:lnTo>
                  <a:lnTo>
                    <a:pt x="579" y="110934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726880" y="1968829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99393" y="8333"/>
                  </a:lnTo>
                  <a:lnTo>
                    <a:pt x="36659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729820" y="2047190"/>
              <a:ext cx="207631" cy="274766"/>
            </a:xfrm>
            <a:custGeom>
              <a:avLst/>
              <a:gdLst/>
              <a:ahLst/>
              <a:cxnLst/>
              <a:rect l="0" t="0" r="0" b="0"/>
              <a:pathLst>
                <a:path w="207631" h="274766">
                  <a:moveTo>
                    <a:pt x="39174" y="58509"/>
                  </a:moveTo>
                  <a:lnTo>
                    <a:pt x="48750" y="27227"/>
                  </a:lnTo>
                  <a:lnTo>
                    <a:pt x="59418" y="11071"/>
                  </a:lnTo>
                  <a:lnTo>
                    <a:pt x="67878" y="5826"/>
                  </a:lnTo>
                  <a:lnTo>
                    <a:pt x="89756" y="0"/>
                  </a:lnTo>
                  <a:lnTo>
                    <a:pt x="99802" y="785"/>
                  </a:lnTo>
                  <a:lnTo>
                    <a:pt x="117203" y="7898"/>
                  </a:lnTo>
                  <a:lnTo>
                    <a:pt x="129616" y="21977"/>
                  </a:lnTo>
                  <a:lnTo>
                    <a:pt x="134564" y="30645"/>
                  </a:lnTo>
                  <a:lnTo>
                    <a:pt x="141527" y="70790"/>
                  </a:lnTo>
                  <a:lnTo>
                    <a:pt x="138001" y="119730"/>
                  </a:lnTo>
                  <a:lnTo>
                    <a:pt x="125160" y="179093"/>
                  </a:lnTo>
                  <a:lnTo>
                    <a:pt x="100223" y="236735"/>
                  </a:lnTo>
                  <a:lnTo>
                    <a:pt x="83129" y="263265"/>
                  </a:lnTo>
                  <a:lnTo>
                    <a:pt x="63779" y="272344"/>
                  </a:lnTo>
                  <a:lnTo>
                    <a:pt x="52068" y="274765"/>
                  </a:lnTo>
                  <a:lnTo>
                    <a:pt x="41921" y="274040"/>
                  </a:lnTo>
                  <a:lnTo>
                    <a:pt x="24408" y="266994"/>
                  </a:lnTo>
                  <a:lnTo>
                    <a:pt x="11944" y="252945"/>
                  </a:lnTo>
                  <a:lnTo>
                    <a:pt x="3675" y="233832"/>
                  </a:lnTo>
                  <a:lnTo>
                    <a:pt x="0" y="209740"/>
                  </a:lnTo>
                  <a:lnTo>
                    <a:pt x="4606" y="189674"/>
                  </a:lnTo>
                  <a:lnTo>
                    <a:pt x="9110" y="181047"/>
                  </a:lnTo>
                  <a:lnTo>
                    <a:pt x="23473" y="168342"/>
                  </a:lnTo>
                  <a:lnTo>
                    <a:pt x="42724" y="159966"/>
                  </a:lnTo>
                  <a:lnTo>
                    <a:pt x="78701" y="156421"/>
                  </a:lnTo>
                  <a:lnTo>
                    <a:pt x="101195" y="159737"/>
                  </a:lnTo>
                  <a:lnTo>
                    <a:pt x="119772" y="168230"/>
                  </a:lnTo>
                  <a:lnTo>
                    <a:pt x="156350" y="187157"/>
                  </a:lnTo>
                  <a:lnTo>
                    <a:pt x="176651" y="188606"/>
                  </a:lnTo>
                  <a:lnTo>
                    <a:pt x="207630" y="1848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937173" y="1737202"/>
              <a:ext cx="107536" cy="110767"/>
            </a:xfrm>
            <a:custGeom>
              <a:avLst/>
              <a:gdLst/>
              <a:ahLst/>
              <a:cxnLst/>
              <a:rect l="0" t="0" r="0" b="0"/>
              <a:pathLst>
                <a:path w="107536" h="110767">
                  <a:moveTo>
                    <a:pt x="52920" y="21057"/>
                  </a:moveTo>
                  <a:lnTo>
                    <a:pt x="30563" y="21057"/>
                  </a:lnTo>
                  <a:lnTo>
                    <a:pt x="21638" y="24566"/>
                  </a:lnTo>
                  <a:lnTo>
                    <a:pt x="5482" y="37824"/>
                  </a:lnTo>
                  <a:lnTo>
                    <a:pt x="1407" y="47443"/>
                  </a:lnTo>
                  <a:lnTo>
                    <a:pt x="0" y="70608"/>
                  </a:lnTo>
                  <a:lnTo>
                    <a:pt x="6393" y="90263"/>
                  </a:lnTo>
                  <a:lnTo>
                    <a:pt x="11374" y="98780"/>
                  </a:lnTo>
                  <a:lnTo>
                    <a:pt x="19373" y="104457"/>
                  </a:lnTo>
                  <a:lnTo>
                    <a:pt x="40740" y="110766"/>
                  </a:lnTo>
                  <a:lnTo>
                    <a:pt x="50649" y="110109"/>
                  </a:lnTo>
                  <a:lnTo>
                    <a:pt x="67898" y="103139"/>
                  </a:lnTo>
                  <a:lnTo>
                    <a:pt x="90763" y="86062"/>
                  </a:lnTo>
                  <a:lnTo>
                    <a:pt x="106767" y="60595"/>
                  </a:lnTo>
                  <a:lnTo>
                    <a:pt x="107535" y="50925"/>
                  </a:lnTo>
                  <a:lnTo>
                    <a:pt x="102150" y="30822"/>
                  </a:lnTo>
                  <a:lnTo>
                    <a:pt x="95099" y="22888"/>
                  </a:lnTo>
                  <a:lnTo>
                    <a:pt x="529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215566" y="1745291"/>
              <a:ext cx="266520" cy="482684"/>
            </a:xfrm>
            <a:custGeom>
              <a:avLst/>
              <a:gdLst/>
              <a:ahLst/>
              <a:cxnLst/>
              <a:rect l="0" t="0" r="0" b="0"/>
              <a:pathLst>
                <a:path w="266520" h="482684">
                  <a:moveTo>
                    <a:pt x="185138" y="76139"/>
                  </a:moveTo>
                  <a:lnTo>
                    <a:pt x="164895" y="32176"/>
                  </a:lnTo>
                  <a:lnTo>
                    <a:pt x="149235" y="18385"/>
                  </a:lnTo>
                  <a:lnTo>
                    <a:pt x="104997" y="0"/>
                  </a:lnTo>
                  <a:lnTo>
                    <a:pt x="81669" y="1745"/>
                  </a:lnTo>
                  <a:lnTo>
                    <a:pt x="38098" y="21929"/>
                  </a:lnTo>
                  <a:lnTo>
                    <a:pt x="11849" y="47208"/>
                  </a:lnTo>
                  <a:lnTo>
                    <a:pt x="2836" y="69910"/>
                  </a:lnTo>
                  <a:lnTo>
                    <a:pt x="0" y="95597"/>
                  </a:lnTo>
                  <a:lnTo>
                    <a:pt x="2639" y="122611"/>
                  </a:lnTo>
                  <a:lnTo>
                    <a:pt x="10831" y="143977"/>
                  </a:lnTo>
                  <a:lnTo>
                    <a:pt x="16291" y="152949"/>
                  </a:lnTo>
                  <a:lnTo>
                    <a:pt x="24610" y="158931"/>
                  </a:lnTo>
                  <a:lnTo>
                    <a:pt x="79280" y="174909"/>
                  </a:lnTo>
                  <a:lnTo>
                    <a:pt x="136325" y="181307"/>
                  </a:lnTo>
                  <a:lnTo>
                    <a:pt x="171455" y="190617"/>
                  </a:lnTo>
                  <a:lnTo>
                    <a:pt x="226884" y="228716"/>
                  </a:lnTo>
                  <a:lnTo>
                    <a:pt x="243076" y="246896"/>
                  </a:lnTo>
                  <a:lnTo>
                    <a:pt x="259757" y="282451"/>
                  </a:lnTo>
                  <a:lnTo>
                    <a:pt x="266519" y="322622"/>
                  </a:lnTo>
                  <a:lnTo>
                    <a:pt x="260398" y="369712"/>
                  </a:lnTo>
                  <a:lnTo>
                    <a:pt x="239949" y="432830"/>
                  </a:lnTo>
                  <a:lnTo>
                    <a:pt x="221136" y="457256"/>
                  </a:lnTo>
                  <a:lnTo>
                    <a:pt x="203477" y="472082"/>
                  </a:lnTo>
                  <a:lnTo>
                    <a:pt x="180811" y="480231"/>
                  </a:lnTo>
                  <a:lnTo>
                    <a:pt x="156309" y="482683"/>
                  </a:lnTo>
                  <a:lnTo>
                    <a:pt x="133721" y="479873"/>
                  </a:lnTo>
                  <a:lnTo>
                    <a:pt x="80015" y="453797"/>
                  </a:lnTo>
                  <a:lnTo>
                    <a:pt x="22936" y="421264"/>
                  </a:lnTo>
                  <a:lnTo>
                    <a:pt x="6154" y="4025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684974" y="1833101"/>
              <a:ext cx="730333" cy="209428"/>
            </a:xfrm>
            <a:custGeom>
              <a:avLst/>
              <a:gdLst/>
              <a:ahLst/>
              <a:cxnLst/>
              <a:rect l="0" t="0" r="0" b="0"/>
              <a:pathLst>
                <a:path w="730333" h="209428">
                  <a:moveTo>
                    <a:pt x="0" y="156785"/>
                  </a:moveTo>
                  <a:lnTo>
                    <a:pt x="17980" y="141143"/>
                  </a:lnTo>
                  <a:lnTo>
                    <a:pt x="64152" y="121941"/>
                  </a:lnTo>
                  <a:lnTo>
                    <a:pt x="115054" y="116107"/>
                  </a:lnTo>
                  <a:lnTo>
                    <a:pt x="163291" y="113926"/>
                  </a:lnTo>
                  <a:lnTo>
                    <a:pt x="213459" y="107561"/>
                  </a:lnTo>
                  <a:lnTo>
                    <a:pt x="276045" y="101698"/>
                  </a:lnTo>
                  <a:lnTo>
                    <a:pt x="327066" y="96009"/>
                  </a:lnTo>
                  <a:lnTo>
                    <a:pt x="379228" y="94323"/>
                  </a:lnTo>
                  <a:lnTo>
                    <a:pt x="431728" y="93824"/>
                  </a:lnTo>
                  <a:lnTo>
                    <a:pt x="481209" y="93676"/>
                  </a:lnTo>
                  <a:lnTo>
                    <a:pt x="528625" y="93632"/>
                  </a:lnTo>
                  <a:lnTo>
                    <a:pt x="591460" y="93617"/>
                  </a:lnTo>
                  <a:lnTo>
                    <a:pt x="650102" y="100850"/>
                  </a:lnTo>
                  <a:lnTo>
                    <a:pt x="710559" y="106611"/>
                  </a:lnTo>
                  <a:lnTo>
                    <a:pt x="722880" y="109298"/>
                  </a:lnTo>
                  <a:lnTo>
                    <a:pt x="728755" y="107579"/>
                  </a:lnTo>
                  <a:lnTo>
                    <a:pt x="730332" y="102924"/>
                  </a:lnTo>
                  <a:lnTo>
                    <a:pt x="729043" y="96311"/>
                  </a:lnTo>
                  <a:lnTo>
                    <a:pt x="724675" y="90733"/>
                  </a:lnTo>
                  <a:lnTo>
                    <a:pt x="667788" y="50817"/>
                  </a:lnTo>
                  <a:lnTo>
                    <a:pt x="612414" y="16315"/>
                  </a:lnTo>
                  <a:lnTo>
                    <a:pt x="592327" y="0"/>
                  </a:lnTo>
                  <a:lnTo>
                    <a:pt x="592586" y="789"/>
                  </a:lnTo>
                  <a:lnTo>
                    <a:pt x="607250" y="13078"/>
                  </a:lnTo>
                  <a:lnTo>
                    <a:pt x="665176" y="64324"/>
                  </a:lnTo>
                  <a:lnTo>
                    <a:pt x="696205" y="97360"/>
                  </a:lnTo>
                  <a:lnTo>
                    <a:pt x="706388" y="116336"/>
                  </a:lnTo>
                  <a:lnTo>
                    <a:pt x="706062" y="125139"/>
                  </a:lnTo>
                  <a:lnTo>
                    <a:pt x="702334" y="133348"/>
                  </a:lnTo>
                  <a:lnTo>
                    <a:pt x="688835" y="147538"/>
                  </a:lnTo>
                  <a:lnTo>
                    <a:pt x="635852" y="175656"/>
                  </a:lnTo>
                  <a:lnTo>
                    <a:pt x="589596" y="2094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4580278" y="1625511"/>
            <a:ext cx="2821257" cy="542459"/>
            <a:chOff x="4580278" y="1625511"/>
            <a:chExt cx="2821257" cy="542459"/>
          </a:xfrm>
        </p:grpSpPr>
        <p:sp>
          <p:nvSpPr>
            <p:cNvPr id="37" name="Freeform 36"/>
            <p:cNvSpPr/>
            <p:nvPr/>
          </p:nvSpPr>
          <p:spPr>
            <a:xfrm>
              <a:off x="4580278" y="1625511"/>
              <a:ext cx="241775" cy="542459"/>
            </a:xfrm>
            <a:custGeom>
              <a:avLst/>
              <a:gdLst/>
              <a:ahLst/>
              <a:cxnLst/>
              <a:rect l="0" t="0" r="0" b="0"/>
              <a:pathLst>
                <a:path w="241775" h="542459">
                  <a:moveTo>
                    <a:pt x="62789" y="48520"/>
                  </a:moveTo>
                  <a:lnTo>
                    <a:pt x="51610" y="59698"/>
                  </a:lnTo>
                  <a:lnTo>
                    <a:pt x="46122" y="77664"/>
                  </a:lnTo>
                  <a:lnTo>
                    <a:pt x="42599" y="127326"/>
                  </a:lnTo>
                  <a:lnTo>
                    <a:pt x="41989" y="173905"/>
                  </a:lnTo>
                  <a:lnTo>
                    <a:pt x="36219" y="230340"/>
                  </a:lnTo>
                  <a:lnTo>
                    <a:pt x="32690" y="291515"/>
                  </a:lnTo>
                  <a:lnTo>
                    <a:pt x="31644" y="342917"/>
                  </a:lnTo>
                  <a:lnTo>
                    <a:pt x="25745" y="393372"/>
                  </a:lnTo>
                  <a:lnTo>
                    <a:pt x="22177" y="450955"/>
                  </a:lnTo>
                  <a:lnTo>
                    <a:pt x="15531" y="501292"/>
                  </a:lnTo>
                  <a:lnTo>
                    <a:pt x="6153" y="540254"/>
                  </a:lnTo>
                  <a:lnTo>
                    <a:pt x="3975" y="542458"/>
                  </a:lnTo>
                  <a:lnTo>
                    <a:pt x="1554" y="529311"/>
                  </a:lnTo>
                  <a:lnTo>
                    <a:pt x="0" y="473210"/>
                  </a:lnTo>
                  <a:lnTo>
                    <a:pt x="2813" y="412042"/>
                  </a:lnTo>
                  <a:lnTo>
                    <a:pt x="8698" y="348704"/>
                  </a:lnTo>
                  <a:lnTo>
                    <a:pt x="15306" y="294741"/>
                  </a:lnTo>
                  <a:lnTo>
                    <a:pt x="19085" y="241707"/>
                  </a:lnTo>
                  <a:lnTo>
                    <a:pt x="20204" y="188948"/>
                  </a:lnTo>
                  <a:lnTo>
                    <a:pt x="27818" y="134360"/>
                  </a:lnTo>
                  <a:lnTo>
                    <a:pt x="33654" y="79731"/>
                  </a:lnTo>
                  <a:lnTo>
                    <a:pt x="45726" y="29468"/>
                  </a:lnTo>
                  <a:lnTo>
                    <a:pt x="61503" y="2061"/>
                  </a:lnTo>
                  <a:lnTo>
                    <a:pt x="67781" y="0"/>
                  </a:lnTo>
                  <a:lnTo>
                    <a:pt x="74306" y="2135"/>
                  </a:lnTo>
                  <a:lnTo>
                    <a:pt x="80995" y="7068"/>
                  </a:lnTo>
                  <a:lnTo>
                    <a:pt x="91548" y="25027"/>
                  </a:lnTo>
                  <a:lnTo>
                    <a:pt x="112720" y="85850"/>
                  </a:lnTo>
                  <a:lnTo>
                    <a:pt x="134220" y="129940"/>
                  </a:lnTo>
                  <a:lnTo>
                    <a:pt x="150079" y="182756"/>
                  </a:lnTo>
                  <a:lnTo>
                    <a:pt x="168015" y="237686"/>
                  </a:lnTo>
                  <a:lnTo>
                    <a:pt x="182100" y="296846"/>
                  </a:lnTo>
                  <a:lnTo>
                    <a:pt x="197317" y="353245"/>
                  </a:lnTo>
                  <a:lnTo>
                    <a:pt x="218521" y="412046"/>
                  </a:lnTo>
                  <a:lnTo>
                    <a:pt x="236805" y="472731"/>
                  </a:lnTo>
                  <a:lnTo>
                    <a:pt x="241774" y="4907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590425" y="1968829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4839" y="3119"/>
                  </a:lnTo>
                  <a:lnTo>
                    <a:pt x="69893" y="9065"/>
                  </a:lnTo>
                  <a:lnTo>
                    <a:pt x="17653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843109" y="1919982"/>
              <a:ext cx="210571" cy="219555"/>
            </a:xfrm>
            <a:custGeom>
              <a:avLst/>
              <a:gdLst/>
              <a:ahLst/>
              <a:cxnLst/>
              <a:rect l="0" t="0" r="0" b="0"/>
              <a:pathLst>
                <a:path w="210571" h="219555">
                  <a:moveTo>
                    <a:pt x="0" y="48847"/>
                  </a:moveTo>
                  <a:lnTo>
                    <a:pt x="14654" y="101874"/>
                  </a:lnTo>
                  <a:lnTo>
                    <a:pt x="28197" y="152085"/>
                  </a:lnTo>
                  <a:lnTo>
                    <a:pt x="45639" y="215416"/>
                  </a:lnTo>
                  <a:lnTo>
                    <a:pt x="46804" y="219554"/>
                  </a:lnTo>
                  <a:lnTo>
                    <a:pt x="40267" y="197860"/>
                  </a:lnTo>
                  <a:lnTo>
                    <a:pt x="31558" y="135410"/>
                  </a:lnTo>
                  <a:lnTo>
                    <a:pt x="25858" y="95292"/>
                  </a:lnTo>
                  <a:lnTo>
                    <a:pt x="36189" y="33299"/>
                  </a:lnTo>
                  <a:lnTo>
                    <a:pt x="41673" y="23274"/>
                  </a:lnTo>
                  <a:lnTo>
                    <a:pt x="57126" y="9015"/>
                  </a:lnTo>
                  <a:lnTo>
                    <a:pt x="78811" y="1898"/>
                  </a:lnTo>
                  <a:lnTo>
                    <a:pt x="91145" y="0"/>
                  </a:lnTo>
                  <a:lnTo>
                    <a:pt x="111089" y="4130"/>
                  </a:lnTo>
                  <a:lnTo>
                    <a:pt x="138590" y="22729"/>
                  </a:lnTo>
                  <a:lnTo>
                    <a:pt x="156352" y="40748"/>
                  </a:lnTo>
                  <a:lnTo>
                    <a:pt x="172928" y="71793"/>
                  </a:lnTo>
                  <a:lnTo>
                    <a:pt x="192687" y="131706"/>
                  </a:lnTo>
                  <a:lnTo>
                    <a:pt x="207406" y="179298"/>
                  </a:lnTo>
                  <a:lnTo>
                    <a:pt x="210570" y="1962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116850" y="1631917"/>
              <a:ext cx="42114" cy="484311"/>
            </a:xfrm>
            <a:custGeom>
              <a:avLst/>
              <a:gdLst/>
              <a:ahLst/>
              <a:cxnLst/>
              <a:rect l="0" t="0" r="0" b="0"/>
              <a:pathLst>
                <a:path w="42114" h="484311">
                  <a:moveTo>
                    <a:pt x="0" y="0"/>
                  </a:moveTo>
                  <a:lnTo>
                    <a:pt x="0" y="60383"/>
                  </a:lnTo>
                  <a:lnTo>
                    <a:pt x="0" y="111868"/>
                  </a:lnTo>
                  <a:lnTo>
                    <a:pt x="5589" y="165596"/>
                  </a:lnTo>
                  <a:lnTo>
                    <a:pt x="10722" y="221920"/>
                  </a:lnTo>
                  <a:lnTo>
                    <a:pt x="17474" y="282823"/>
                  </a:lnTo>
                  <a:lnTo>
                    <a:pt x="21165" y="336613"/>
                  </a:lnTo>
                  <a:lnTo>
                    <a:pt x="29180" y="390535"/>
                  </a:lnTo>
                  <a:lnTo>
                    <a:pt x="36699" y="445900"/>
                  </a:lnTo>
                  <a:lnTo>
                    <a:pt x="42113" y="484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022093" y="1821430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78407" y="3119"/>
                  </a:lnTo>
                  <a:lnTo>
                    <a:pt x="117860" y="17958"/>
                  </a:lnTo>
                  <a:lnTo>
                    <a:pt x="59762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316891" y="203200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215838" y="1930942"/>
              <a:ext cx="185282" cy="173899"/>
            </a:xfrm>
            <a:custGeom>
              <a:avLst/>
              <a:gdLst/>
              <a:ahLst/>
              <a:cxnLst/>
              <a:rect l="0" t="0" r="0" b="0"/>
              <a:pathLst>
                <a:path w="185282" h="173899">
                  <a:moveTo>
                    <a:pt x="143167" y="48415"/>
                  </a:moveTo>
                  <a:lnTo>
                    <a:pt x="113858" y="10042"/>
                  </a:lnTo>
                  <a:lnTo>
                    <a:pt x="94266" y="2114"/>
                  </a:lnTo>
                  <a:lnTo>
                    <a:pt x="82490" y="0"/>
                  </a:lnTo>
                  <a:lnTo>
                    <a:pt x="63167" y="3891"/>
                  </a:lnTo>
                  <a:lnTo>
                    <a:pt x="31698" y="25452"/>
                  </a:lnTo>
                  <a:lnTo>
                    <a:pt x="10053" y="56559"/>
                  </a:lnTo>
                  <a:lnTo>
                    <a:pt x="0" y="101001"/>
                  </a:lnTo>
                  <a:lnTo>
                    <a:pt x="3888" y="131058"/>
                  </a:lnTo>
                  <a:lnTo>
                    <a:pt x="8201" y="145625"/>
                  </a:lnTo>
                  <a:lnTo>
                    <a:pt x="22351" y="164929"/>
                  </a:lnTo>
                  <a:lnTo>
                    <a:pt x="31037" y="171714"/>
                  </a:lnTo>
                  <a:lnTo>
                    <a:pt x="39168" y="173898"/>
                  </a:lnTo>
                  <a:lnTo>
                    <a:pt x="46928" y="173015"/>
                  </a:lnTo>
                  <a:lnTo>
                    <a:pt x="54441" y="170086"/>
                  </a:lnTo>
                  <a:lnTo>
                    <a:pt x="65909" y="154354"/>
                  </a:lnTo>
                  <a:lnTo>
                    <a:pt x="73735" y="131764"/>
                  </a:lnTo>
                  <a:lnTo>
                    <a:pt x="78759" y="79134"/>
                  </a:lnTo>
                  <a:lnTo>
                    <a:pt x="80616" y="59728"/>
                  </a:lnTo>
                  <a:lnTo>
                    <a:pt x="82749" y="59467"/>
                  </a:lnTo>
                  <a:lnTo>
                    <a:pt x="85341" y="62802"/>
                  </a:lnTo>
                  <a:lnTo>
                    <a:pt x="104414" y="108166"/>
                  </a:lnTo>
                  <a:lnTo>
                    <a:pt x="126225" y="131630"/>
                  </a:lnTo>
                  <a:lnTo>
                    <a:pt x="135382" y="138986"/>
                  </a:lnTo>
                  <a:lnTo>
                    <a:pt x="144996" y="142721"/>
                  </a:lnTo>
                  <a:lnTo>
                    <a:pt x="165037" y="143751"/>
                  </a:lnTo>
                  <a:lnTo>
                    <a:pt x="171785" y="141218"/>
                  </a:lnTo>
                  <a:lnTo>
                    <a:pt x="176284" y="137190"/>
                  </a:lnTo>
                  <a:lnTo>
                    <a:pt x="185281" y="122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434681" y="1916186"/>
              <a:ext cx="113838" cy="168002"/>
            </a:xfrm>
            <a:custGeom>
              <a:avLst/>
              <a:gdLst/>
              <a:ahLst/>
              <a:cxnLst/>
              <a:rect l="0" t="0" r="0" b="0"/>
              <a:pathLst>
                <a:path w="113838" h="168002">
                  <a:moveTo>
                    <a:pt x="8552" y="63171"/>
                  </a:moveTo>
                  <a:lnTo>
                    <a:pt x="14141" y="121788"/>
                  </a:lnTo>
                  <a:lnTo>
                    <a:pt x="24171" y="167773"/>
                  </a:lnTo>
                  <a:lnTo>
                    <a:pt x="23644" y="168001"/>
                  </a:lnTo>
                  <a:lnTo>
                    <a:pt x="4693" y="108965"/>
                  </a:lnTo>
                  <a:lnTo>
                    <a:pt x="0" y="69201"/>
                  </a:lnTo>
                  <a:lnTo>
                    <a:pt x="5141" y="44794"/>
                  </a:lnTo>
                  <a:lnTo>
                    <a:pt x="9787" y="33372"/>
                  </a:lnTo>
                  <a:lnTo>
                    <a:pt x="24309" y="17562"/>
                  </a:lnTo>
                  <a:lnTo>
                    <a:pt x="33094" y="11708"/>
                  </a:lnTo>
                  <a:lnTo>
                    <a:pt x="67816" y="3469"/>
                  </a:lnTo>
                  <a:lnTo>
                    <a:pt x="1138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594928" y="1923770"/>
              <a:ext cx="122047" cy="153199"/>
            </a:xfrm>
            <a:custGeom>
              <a:avLst/>
              <a:gdLst/>
              <a:ahLst/>
              <a:cxnLst/>
              <a:rect l="0" t="0" r="0" b="0"/>
              <a:pathLst>
                <a:path w="122047" h="153199">
                  <a:moveTo>
                    <a:pt x="100989" y="24002"/>
                  </a:moveTo>
                  <a:lnTo>
                    <a:pt x="83008" y="8361"/>
                  </a:lnTo>
                  <a:lnTo>
                    <a:pt x="66091" y="282"/>
                  </a:lnTo>
                  <a:lnTo>
                    <a:pt x="56667" y="0"/>
                  </a:lnTo>
                  <a:lnTo>
                    <a:pt x="36836" y="5925"/>
                  </a:lnTo>
                  <a:lnTo>
                    <a:pt x="19444" y="19477"/>
                  </a:lnTo>
                  <a:lnTo>
                    <a:pt x="11531" y="28004"/>
                  </a:lnTo>
                  <a:lnTo>
                    <a:pt x="2738" y="49957"/>
                  </a:lnTo>
                  <a:lnTo>
                    <a:pt x="0" y="75312"/>
                  </a:lnTo>
                  <a:lnTo>
                    <a:pt x="2683" y="102178"/>
                  </a:lnTo>
                  <a:lnTo>
                    <a:pt x="10894" y="123477"/>
                  </a:lnTo>
                  <a:lnTo>
                    <a:pt x="16359" y="132433"/>
                  </a:lnTo>
                  <a:lnTo>
                    <a:pt x="31790" y="145503"/>
                  </a:lnTo>
                  <a:lnTo>
                    <a:pt x="40818" y="150626"/>
                  </a:lnTo>
                  <a:lnTo>
                    <a:pt x="66448" y="153198"/>
                  </a:lnTo>
                  <a:lnTo>
                    <a:pt x="101283" y="148070"/>
                  </a:lnTo>
                  <a:lnTo>
                    <a:pt x="122046" y="1398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822259" y="1674031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0" y="0"/>
                  </a:moveTo>
                  <a:lnTo>
                    <a:pt x="0" y="52050"/>
                  </a:lnTo>
                  <a:lnTo>
                    <a:pt x="3119" y="108229"/>
                  </a:lnTo>
                  <a:lnTo>
                    <a:pt x="8333" y="163089"/>
                  </a:lnTo>
                  <a:lnTo>
                    <a:pt x="12997" y="215218"/>
                  </a:lnTo>
                  <a:lnTo>
                    <a:pt x="18668" y="275118"/>
                  </a:lnTo>
                  <a:lnTo>
                    <a:pt x="23469" y="331081"/>
                  </a:lnTo>
                  <a:lnTo>
                    <a:pt x="29982" y="391912"/>
                  </a:lnTo>
                  <a:lnTo>
                    <a:pt x="31585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769616" y="1821430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73092" y="8333"/>
                  </a:lnTo>
                  <a:lnTo>
                    <a:pt x="116424" y="18645"/>
                  </a:lnTo>
                  <a:lnTo>
                    <a:pt x="67581" y="31802"/>
                  </a:lnTo>
                  <a:lnTo>
                    <a:pt x="28603" y="3905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938072" y="1958300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3120" y="42692"/>
                  </a:lnTo>
                  <a:lnTo>
                    <a:pt x="16789" y="100898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948601" y="18424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060471" y="1906584"/>
              <a:ext cx="182929" cy="185711"/>
            </a:xfrm>
            <a:custGeom>
              <a:avLst/>
              <a:gdLst/>
              <a:ahLst/>
              <a:cxnLst/>
              <a:rect l="0" t="0" r="0" b="0"/>
              <a:pathLst>
                <a:path w="182929" h="185711">
                  <a:moveTo>
                    <a:pt x="140814" y="51716"/>
                  </a:moveTo>
                  <a:lnTo>
                    <a:pt x="85727" y="2218"/>
                  </a:lnTo>
                  <a:lnTo>
                    <a:pt x="76013" y="0"/>
                  </a:lnTo>
                  <a:lnTo>
                    <a:pt x="55862" y="3775"/>
                  </a:lnTo>
                  <a:lnTo>
                    <a:pt x="30375" y="19054"/>
                  </a:lnTo>
                  <a:lnTo>
                    <a:pt x="18420" y="34860"/>
                  </a:lnTo>
                  <a:lnTo>
                    <a:pt x="1214" y="73603"/>
                  </a:lnTo>
                  <a:lnTo>
                    <a:pt x="0" y="94199"/>
                  </a:lnTo>
                  <a:lnTo>
                    <a:pt x="8753" y="136017"/>
                  </a:lnTo>
                  <a:lnTo>
                    <a:pt x="23956" y="161962"/>
                  </a:lnTo>
                  <a:lnTo>
                    <a:pt x="39744" y="174024"/>
                  </a:lnTo>
                  <a:lnTo>
                    <a:pt x="59629" y="182114"/>
                  </a:lnTo>
                  <a:lnTo>
                    <a:pt x="84065" y="185710"/>
                  </a:lnTo>
                  <a:lnTo>
                    <a:pt x="124129" y="176556"/>
                  </a:lnTo>
                  <a:lnTo>
                    <a:pt x="161608" y="153672"/>
                  </a:lnTo>
                  <a:lnTo>
                    <a:pt x="182928" y="1359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446194" y="1667810"/>
              <a:ext cx="228874" cy="392394"/>
            </a:xfrm>
            <a:custGeom>
              <a:avLst/>
              <a:gdLst/>
              <a:ahLst/>
              <a:cxnLst/>
              <a:rect l="0" t="0" r="0" b="0"/>
              <a:pathLst>
                <a:path w="228874" h="392394">
                  <a:moveTo>
                    <a:pt x="228873" y="79920"/>
                  </a:moveTo>
                  <a:lnTo>
                    <a:pt x="219297" y="48638"/>
                  </a:lnTo>
                  <a:lnTo>
                    <a:pt x="208630" y="32482"/>
                  </a:lnTo>
                  <a:lnTo>
                    <a:pt x="178292" y="10232"/>
                  </a:lnTo>
                  <a:lnTo>
                    <a:pt x="139666" y="0"/>
                  </a:lnTo>
                  <a:lnTo>
                    <a:pt x="104175" y="2558"/>
                  </a:lnTo>
                  <a:lnTo>
                    <a:pt x="82205" y="13951"/>
                  </a:lnTo>
                  <a:lnTo>
                    <a:pt x="61911" y="31883"/>
                  </a:lnTo>
                  <a:lnTo>
                    <a:pt x="22472" y="95027"/>
                  </a:lnTo>
                  <a:lnTo>
                    <a:pt x="6540" y="141978"/>
                  </a:lnTo>
                  <a:lnTo>
                    <a:pt x="0" y="192934"/>
                  </a:lnTo>
                  <a:lnTo>
                    <a:pt x="3651" y="245077"/>
                  </a:lnTo>
                  <a:lnTo>
                    <a:pt x="23771" y="305523"/>
                  </a:lnTo>
                  <a:lnTo>
                    <a:pt x="53395" y="352471"/>
                  </a:lnTo>
                  <a:lnTo>
                    <a:pt x="72505" y="371849"/>
                  </a:lnTo>
                  <a:lnTo>
                    <a:pt x="92695" y="384362"/>
                  </a:lnTo>
                  <a:lnTo>
                    <a:pt x="129382" y="392393"/>
                  </a:lnTo>
                  <a:lnTo>
                    <a:pt x="153070" y="388033"/>
                  </a:lnTo>
                  <a:lnTo>
                    <a:pt x="186759" y="3747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727710" y="1979357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9064" y="58617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696124" y="18740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809819" y="1911742"/>
              <a:ext cx="96876" cy="147018"/>
            </a:xfrm>
            <a:custGeom>
              <a:avLst/>
              <a:gdLst/>
              <a:ahLst/>
              <a:cxnLst/>
              <a:rect l="0" t="0" r="0" b="0"/>
              <a:pathLst>
                <a:path w="96876" h="147018">
                  <a:moveTo>
                    <a:pt x="2119" y="67615"/>
                  </a:moveTo>
                  <a:lnTo>
                    <a:pt x="21247" y="121490"/>
                  </a:lnTo>
                  <a:lnTo>
                    <a:pt x="34043" y="146359"/>
                  </a:lnTo>
                  <a:lnTo>
                    <a:pt x="32761" y="147017"/>
                  </a:lnTo>
                  <a:lnTo>
                    <a:pt x="29565" y="145116"/>
                  </a:lnTo>
                  <a:lnTo>
                    <a:pt x="3493" y="88621"/>
                  </a:lnTo>
                  <a:lnTo>
                    <a:pt x="0" y="64473"/>
                  </a:lnTo>
                  <a:lnTo>
                    <a:pt x="3517" y="39312"/>
                  </a:lnTo>
                  <a:lnTo>
                    <a:pt x="12879" y="16431"/>
                  </a:lnTo>
                  <a:lnTo>
                    <a:pt x="20991" y="8926"/>
                  </a:lnTo>
                  <a:lnTo>
                    <a:pt x="42482" y="587"/>
                  </a:lnTo>
                  <a:lnTo>
                    <a:pt x="64511" y="0"/>
                  </a:lnTo>
                  <a:lnTo>
                    <a:pt x="96875" y="44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967545" y="1913168"/>
              <a:ext cx="118135" cy="143585"/>
            </a:xfrm>
            <a:custGeom>
              <a:avLst/>
              <a:gdLst/>
              <a:ahLst/>
              <a:cxnLst/>
              <a:rect l="0" t="0" r="0" b="0"/>
              <a:pathLst>
                <a:path w="118135" h="143585">
                  <a:moveTo>
                    <a:pt x="107605" y="13547"/>
                  </a:moveTo>
                  <a:lnTo>
                    <a:pt x="90838" y="2368"/>
                  </a:lnTo>
                  <a:lnTo>
                    <a:pt x="70127" y="0"/>
                  </a:lnTo>
                  <a:lnTo>
                    <a:pt x="46495" y="4016"/>
                  </a:lnTo>
                  <a:lnTo>
                    <a:pt x="24292" y="13600"/>
                  </a:lnTo>
                  <a:lnTo>
                    <a:pt x="8966" y="28778"/>
                  </a:lnTo>
                  <a:lnTo>
                    <a:pt x="3241" y="37739"/>
                  </a:lnTo>
                  <a:lnTo>
                    <a:pt x="0" y="60174"/>
                  </a:lnTo>
                  <a:lnTo>
                    <a:pt x="7450" y="107115"/>
                  </a:lnTo>
                  <a:lnTo>
                    <a:pt x="12759" y="115700"/>
                  </a:lnTo>
                  <a:lnTo>
                    <a:pt x="28017" y="128358"/>
                  </a:lnTo>
                  <a:lnTo>
                    <a:pt x="56337" y="142061"/>
                  </a:lnTo>
                  <a:lnTo>
                    <a:pt x="76631" y="143584"/>
                  </a:lnTo>
                  <a:lnTo>
                    <a:pt x="95009" y="140361"/>
                  </a:lnTo>
                  <a:lnTo>
                    <a:pt x="118134" y="1293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170883" y="1737202"/>
              <a:ext cx="230652" cy="347441"/>
            </a:xfrm>
            <a:custGeom>
              <a:avLst/>
              <a:gdLst/>
              <a:ahLst/>
              <a:cxnLst/>
              <a:rect l="0" t="0" r="0" b="0"/>
              <a:pathLst>
                <a:path w="230652" h="347441">
                  <a:moveTo>
                    <a:pt x="9552" y="0"/>
                  </a:moveTo>
                  <a:lnTo>
                    <a:pt x="2317" y="28726"/>
                  </a:lnTo>
                  <a:lnTo>
                    <a:pt x="0" y="79091"/>
                  </a:lnTo>
                  <a:lnTo>
                    <a:pt x="483" y="138468"/>
                  </a:lnTo>
                  <a:lnTo>
                    <a:pt x="6345" y="198175"/>
                  </a:lnTo>
                  <a:lnTo>
                    <a:pt x="8919" y="261457"/>
                  </a:lnTo>
                  <a:lnTo>
                    <a:pt x="9130" y="276080"/>
                  </a:lnTo>
                  <a:lnTo>
                    <a:pt x="12780" y="283489"/>
                  </a:lnTo>
                  <a:lnTo>
                    <a:pt x="18723" y="286089"/>
                  </a:lnTo>
                  <a:lnTo>
                    <a:pt x="26194" y="285482"/>
                  </a:lnTo>
                  <a:lnTo>
                    <a:pt x="83788" y="260656"/>
                  </a:lnTo>
                  <a:lnTo>
                    <a:pt x="144298" y="242281"/>
                  </a:lnTo>
                  <a:lnTo>
                    <a:pt x="188116" y="222553"/>
                  </a:lnTo>
                  <a:lnTo>
                    <a:pt x="195275" y="213879"/>
                  </a:lnTo>
                  <a:lnTo>
                    <a:pt x="203229" y="191763"/>
                  </a:lnTo>
                  <a:lnTo>
                    <a:pt x="203011" y="181654"/>
                  </a:lnTo>
                  <a:lnTo>
                    <a:pt x="196530" y="164183"/>
                  </a:lnTo>
                  <a:lnTo>
                    <a:pt x="179610" y="151739"/>
                  </a:lnTo>
                  <a:lnTo>
                    <a:pt x="168548" y="146783"/>
                  </a:lnTo>
                  <a:lnTo>
                    <a:pt x="146898" y="144395"/>
                  </a:lnTo>
                  <a:lnTo>
                    <a:pt x="104402" y="152395"/>
                  </a:lnTo>
                  <a:lnTo>
                    <a:pt x="63383" y="173645"/>
                  </a:lnTo>
                  <a:lnTo>
                    <a:pt x="46735" y="186750"/>
                  </a:lnTo>
                  <a:lnTo>
                    <a:pt x="37776" y="209732"/>
                  </a:lnTo>
                  <a:lnTo>
                    <a:pt x="34964" y="237103"/>
                  </a:lnTo>
                  <a:lnTo>
                    <a:pt x="37614" y="260967"/>
                  </a:lnTo>
                  <a:lnTo>
                    <a:pt x="51272" y="294132"/>
                  </a:lnTo>
                  <a:lnTo>
                    <a:pt x="70137" y="320597"/>
                  </a:lnTo>
                  <a:lnTo>
                    <a:pt x="89900" y="332780"/>
                  </a:lnTo>
                  <a:lnTo>
                    <a:pt x="115452" y="340924"/>
                  </a:lnTo>
                  <a:lnTo>
                    <a:pt x="176397" y="346153"/>
                  </a:lnTo>
                  <a:lnTo>
                    <a:pt x="230651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077588" y="3124054"/>
            <a:ext cx="1269822" cy="603035"/>
            <a:chOff x="2077588" y="3124054"/>
            <a:chExt cx="1269822" cy="603035"/>
          </a:xfrm>
        </p:grpSpPr>
        <p:sp>
          <p:nvSpPr>
            <p:cNvPr id="58" name="Freeform 57"/>
            <p:cNvSpPr/>
            <p:nvPr/>
          </p:nvSpPr>
          <p:spPr>
            <a:xfrm>
              <a:off x="2077588" y="3239556"/>
              <a:ext cx="208700" cy="487533"/>
            </a:xfrm>
            <a:custGeom>
              <a:avLst/>
              <a:gdLst/>
              <a:ahLst/>
              <a:cxnLst/>
              <a:rect l="0" t="0" r="0" b="0"/>
              <a:pathLst>
                <a:path w="208700" h="487533">
                  <a:moveTo>
                    <a:pt x="196567" y="76920"/>
                  </a:moveTo>
                  <a:lnTo>
                    <a:pt x="207745" y="65742"/>
                  </a:lnTo>
                  <a:lnTo>
                    <a:pt x="208699" y="58939"/>
                  </a:lnTo>
                  <a:lnTo>
                    <a:pt x="203519" y="42023"/>
                  </a:lnTo>
                  <a:lnTo>
                    <a:pt x="190298" y="25926"/>
                  </a:lnTo>
                  <a:lnTo>
                    <a:pt x="172724" y="12142"/>
                  </a:lnTo>
                  <a:lnTo>
                    <a:pt x="153215" y="2117"/>
                  </a:lnTo>
                  <a:lnTo>
                    <a:pt x="132846" y="0"/>
                  </a:lnTo>
                  <a:lnTo>
                    <a:pt x="91173" y="8174"/>
                  </a:lnTo>
                  <a:lnTo>
                    <a:pt x="59664" y="28865"/>
                  </a:lnTo>
                  <a:lnTo>
                    <a:pt x="33691" y="57223"/>
                  </a:lnTo>
                  <a:lnTo>
                    <a:pt x="12359" y="99416"/>
                  </a:lnTo>
                  <a:lnTo>
                    <a:pt x="0" y="151597"/>
                  </a:lnTo>
                  <a:lnTo>
                    <a:pt x="409" y="179130"/>
                  </a:lnTo>
                  <a:lnTo>
                    <a:pt x="19736" y="231814"/>
                  </a:lnTo>
                  <a:lnTo>
                    <a:pt x="33748" y="252217"/>
                  </a:lnTo>
                  <a:lnTo>
                    <a:pt x="51673" y="265184"/>
                  </a:lnTo>
                  <a:lnTo>
                    <a:pt x="61367" y="266770"/>
                  </a:lnTo>
                  <a:lnTo>
                    <a:pt x="112559" y="252209"/>
                  </a:lnTo>
                  <a:lnTo>
                    <a:pt x="130374" y="239054"/>
                  </a:lnTo>
                  <a:lnTo>
                    <a:pt x="153558" y="208798"/>
                  </a:lnTo>
                  <a:lnTo>
                    <a:pt x="181025" y="150179"/>
                  </a:lnTo>
                  <a:lnTo>
                    <a:pt x="190272" y="110845"/>
                  </a:lnTo>
                  <a:lnTo>
                    <a:pt x="188983" y="77743"/>
                  </a:lnTo>
                  <a:lnTo>
                    <a:pt x="190341" y="77469"/>
                  </a:lnTo>
                  <a:lnTo>
                    <a:pt x="192416" y="80795"/>
                  </a:lnTo>
                  <a:lnTo>
                    <a:pt x="196021" y="132384"/>
                  </a:lnTo>
                  <a:lnTo>
                    <a:pt x="196405" y="178752"/>
                  </a:lnTo>
                  <a:lnTo>
                    <a:pt x="196519" y="236944"/>
                  </a:lnTo>
                  <a:lnTo>
                    <a:pt x="196553" y="295520"/>
                  </a:lnTo>
                  <a:lnTo>
                    <a:pt x="202153" y="356537"/>
                  </a:lnTo>
                  <a:lnTo>
                    <a:pt x="206119" y="418026"/>
                  </a:lnTo>
                  <a:lnTo>
                    <a:pt x="206903" y="467087"/>
                  </a:lnTo>
                  <a:lnTo>
                    <a:pt x="207095" y="4875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369659" y="3274362"/>
              <a:ext cx="301377" cy="434678"/>
            </a:xfrm>
            <a:custGeom>
              <a:avLst/>
              <a:gdLst/>
              <a:ahLst/>
              <a:cxnLst/>
              <a:rect l="0" t="0" r="0" b="0"/>
              <a:pathLst>
                <a:path w="301377" h="434678">
                  <a:moveTo>
                    <a:pt x="146651" y="52643"/>
                  </a:moveTo>
                  <a:lnTo>
                    <a:pt x="135473" y="41464"/>
                  </a:lnTo>
                  <a:lnTo>
                    <a:pt x="117507" y="35976"/>
                  </a:lnTo>
                  <a:lnTo>
                    <a:pt x="106165" y="34513"/>
                  </a:lnTo>
                  <a:lnTo>
                    <a:pt x="84204" y="39126"/>
                  </a:lnTo>
                  <a:lnTo>
                    <a:pt x="63915" y="50145"/>
                  </a:lnTo>
                  <a:lnTo>
                    <a:pt x="40509" y="76080"/>
                  </a:lnTo>
                  <a:lnTo>
                    <a:pt x="12022" y="132245"/>
                  </a:lnTo>
                  <a:lnTo>
                    <a:pt x="3036" y="172675"/>
                  </a:lnTo>
                  <a:lnTo>
                    <a:pt x="0" y="235493"/>
                  </a:lnTo>
                  <a:lnTo>
                    <a:pt x="2520" y="294175"/>
                  </a:lnTo>
                  <a:lnTo>
                    <a:pt x="19525" y="350827"/>
                  </a:lnTo>
                  <a:lnTo>
                    <a:pt x="38664" y="387438"/>
                  </a:lnTo>
                  <a:lnTo>
                    <a:pt x="64742" y="414924"/>
                  </a:lnTo>
                  <a:lnTo>
                    <a:pt x="94696" y="432297"/>
                  </a:lnTo>
                  <a:lnTo>
                    <a:pt x="115371" y="434677"/>
                  </a:lnTo>
                  <a:lnTo>
                    <a:pt x="157240" y="426674"/>
                  </a:lnTo>
                  <a:lnTo>
                    <a:pt x="198136" y="405422"/>
                  </a:lnTo>
                  <a:lnTo>
                    <a:pt x="229958" y="375575"/>
                  </a:lnTo>
                  <a:lnTo>
                    <a:pt x="269793" y="315552"/>
                  </a:lnTo>
                  <a:lnTo>
                    <a:pt x="290119" y="255937"/>
                  </a:lnTo>
                  <a:lnTo>
                    <a:pt x="301376" y="204974"/>
                  </a:lnTo>
                  <a:lnTo>
                    <a:pt x="300510" y="162508"/>
                  </a:lnTo>
                  <a:lnTo>
                    <a:pt x="285326" y="99823"/>
                  </a:lnTo>
                  <a:lnTo>
                    <a:pt x="254759" y="51692"/>
                  </a:lnTo>
                  <a:lnTo>
                    <a:pt x="228596" y="26365"/>
                  </a:lnTo>
                  <a:lnTo>
                    <a:pt x="198617" y="9632"/>
                  </a:lnTo>
                  <a:lnTo>
                    <a:pt x="144468" y="1269"/>
                  </a:lnTo>
                  <a:lnTo>
                    <a:pt x="12559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608989" y="3148020"/>
              <a:ext cx="98822" cy="100763"/>
            </a:xfrm>
            <a:custGeom>
              <a:avLst/>
              <a:gdLst/>
              <a:ahLst/>
              <a:cxnLst/>
              <a:rect l="0" t="0" r="0" b="0"/>
              <a:pathLst>
                <a:path w="98822" h="100763">
                  <a:moveTo>
                    <a:pt x="54720" y="21057"/>
                  </a:moveTo>
                  <a:lnTo>
                    <a:pt x="30674" y="30633"/>
                  </a:lnTo>
                  <a:lnTo>
                    <a:pt x="16347" y="41301"/>
                  </a:lnTo>
                  <a:lnTo>
                    <a:pt x="717" y="66050"/>
                  </a:lnTo>
                  <a:lnTo>
                    <a:pt x="0" y="74449"/>
                  </a:lnTo>
                  <a:lnTo>
                    <a:pt x="5444" y="90020"/>
                  </a:lnTo>
                  <a:lnTo>
                    <a:pt x="12511" y="95109"/>
                  </a:lnTo>
                  <a:lnTo>
                    <a:pt x="32841" y="100762"/>
                  </a:lnTo>
                  <a:lnTo>
                    <a:pt x="42474" y="99930"/>
                  </a:lnTo>
                  <a:lnTo>
                    <a:pt x="59416" y="92767"/>
                  </a:lnTo>
                  <a:lnTo>
                    <a:pt x="82108" y="75580"/>
                  </a:lnTo>
                  <a:lnTo>
                    <a:pt x="98060" y="50080"/>
                  </a:lnTo>
                  <a:lnTo>
                    <a:pt x="98821" y="41576"/>
                  </a:lnTo>
                  <a:lnTo>
                    <a:pt x="93428" y="25887"/>
                  </a:lnTo>
                  <a:lnTo>
                    <a:pt x="83232" y="14235"/>
                  </a:lnTo>
                  <a:lnTo>
                    <a:pt x="6524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037071" y="3124054"/>
              <a:ext cx="310339" cy="392465"/>
            </a:xfrm>
            <a:custGeom>
              <a:avLst/>
              <a:gdLst/>
              <a:ahLst/>
              <a:cxnLst/>
              <a:rect l="0" t="0" r="0" b="0"/>
              <a:pathLst>
                <a:path w="310339" h="392465">
                  <a:moveTo>
                    <a:pt x="58307" y="392464"/>
                  </a:moveTo>
                  <a:lnTo>
                    <a:pt x="41518" y="336249"/>
                  </a:lnTo>
                  <a:lnTo>
                    <a:pt x="38093" y="277678"/>
                  </a:lnTo>
                  <a:lnTo>
                    <a:pt x="31827" y="226291"/>
                  </a:lnTo>
                  <a:lnTo>
                    <a:pt x="19324" y="164364"/>
                  </a:lnTo>
                  <a:lnTo>
                    <a:pt x="10232" y="108460"/>
                  </a:lnTo>
                  <a:lnTo>
                    <a:pt x="3447" y="49582"/>
                  </a:lnTo>
                  <a:lnTo>
                    <a:pt x="0" y="25993"/>
                  </a:lnTo>
                  <a:lnTo>
                    <a:pt x="2367" y="3810"/>
                  </a:lnTo>
                  <a:lnTo>
                    <a:pt x="5806" y="0"/>
                  </a:lnTo>
                  <a:lnTo>
                    <a:pt x="10438" y="970"/>
                  </a:lnTo>
                  <a:lnTo>
                    <a:pt x="15866" y="5126"/>
                  </a:lnTo>
                  <a:lnTo>
                    <a:pt x="41388" y="46588"/>
                  </a:lnTo>
                  <a:lnTo>
                    <a:pt x="68959" y="106770"/>
                  </a:lnTo>
                  <a:lnTo>
                    <a:pt x="102777" y="169791"/>
                  </a:lnTo>
                  <a:lnTo>
                    <a:pt x="123676" y="210049"/>
                  </a:lnTo>
                  <a:lnTo>
                    <a:pt x="140067" y="236640"/>
                  </a:lnTo>
                  <a:lnTo>
                    <a:pt x="155452" y="263626"/>
                  </a:lnTo>
                  <a:lnTo>
                    <a:pt x="196878" y="317699"/>
                  </a:lnTo>
                  <a:lnTo>
                    <a:pt x="227267" y="354584"/>
                  </a:lnTo>
                  <a:lnTo>
                    <a:pt x="248043" y="368999"/>
                  </a:lnTo>
                  <a:lnTo>
                    <a:pt x="268976" y="373067"/>
                  </a:lnTo>
                  <a:lnTo>
                    <a:pt x="279471" y="372513"/>
                  </a:lnTo>
                  <a:lnTo>
                    <a:pt x="287638" y="367465"/>
                  </a:lnTo>
                  <a:lnTo>
                    <a:pt x="299832" y="349378"/>
                  </a:lnTo>
                  <a:lnTo>
                    <a:pt x="307684" y="312887"/>
                  </a:lnTo>
                  <a:lnTo>
                    <a:pt x="310338" y="250229"/>
                  </a:lnTo>
                  <a:lnTo>
                    <a:pt x="309627" y="197722"/>
                  </a:lnTo>
                  <a:lnTo>
                    <a:pt x="303698" y="138230"/>
                  </a:lnTo>
                  <a:lnTo>
                    <a:pt x="301421" y="81999"/>
                  </a:lnTo>
                  <a:lnTo>
                    <a:pt x="300462" y="450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192218" y="4444278"/>
            <a:ext cx="1289949" cy="630458"/>
            <a:chOff x="2192218" y="4444278"/>
            <a:chExt cx="1289949" cy="630458"/>
          </a:xfrm>
        </p:grpSpPr>
        <p:sp>
          <p:nvSpPr>
            <p:cNvPr id="63" name="Freeform 62"/>
            <p:cNvSpPr/>
            <p:nvPr/>
          </p:nvSpPr>
          <p:spPr>
            <a:xfrm>
              <a:off x="2192218" y="4540658"/>
              <a:ext cx="197752" cy="534078"/>
            </a:xfrm>
            <a:custGeom>
              <a:avLst/>
              <a:gdLst/>
              <a:ahLst/>
              <a:cxnLst/>
              <a:rect l="0" t="0" r="0" b="0"/>
              <a:pathLst>
                <a:path w="197752" h="534078">
                  <a:moveTo>
                    <a:pt x="197751" y="133995"/>
                  </a:moveTo>
                  <a:lnTo>
                    <a:pt x="179792" y="70567"/>
                  </a:lnTo>
                  <a:lnTo>
                    <a:pt x="168383" y="40332"/>
                  </a:lnTo>
                  <a:lnTo>
                    <a:pt x="157012" y="23737"/>
                  </a:lnTo>
                  <a:lnTo>
                    <a:pt x="137921" y="11681"/>
                  </a:lnTo>
                  <a:lnTo>
                    <a:pt x="113838" y="3594"/>
                  </a:lnTo>
                  <a:lnTo>
                    <a:pt x="87536" y="0"/>
                  </a:lnTo>
                  <a:lnTo>
                    <a:pt x="66488" y="4641"/>
                  </a:lnTo>
                  <a:lnTo>
                    <a:pt x="49335" y="15673"/>
                  </a:lnTo>
                  <a:lnTo>
                    <a:pt x="27693" y="41615"/>
                  </a:lnTo>
                  <a:lnTo>
                    <a:pt x="5442" y="92194"/>
                  </a:lnTo>
                  <a:lnTo>
                    <a:pt x="0" y="129148"/>
                  </a:lnTo>
                  <a:lnTo>
                    <a:pt x="6567" y="182387"/>
                  </a:lnTo>
                  <a:lnTo>
                    <a:pt x="16971" y="215793"/>
                  </a:lnTo>
                  <a:lnTo>
                    <a:pt x="28107" y="233131"/>
                  </a:lnTo>
                  <a:lnTo>
                    <a:pt x="43974" y="245516"/>
                  </a:lnTo>
                  <a:lnTo>
                    <a:pt x="53119" y="250456"/>
                  </a:lnTo>
                  <a:lnTo>
                    <a:pt x="72639" y="252826"/>
                  </a:lnTo>
                  <a:lnTo>
                    <a:pt x="91842" y="248810"/>
                  </a:lnTo>
                  <a:lnTo>
                    <a:pt x="123235" y="227167"/>
                  </a:lnTo>
                  <a:lnTo>
                    <a:pt x="151966" y="194773"/>
                  </a:lnTo>
                  <a:lnTo>
                    <a:pt x="179573" y="133784"/>
                  </a:lnTo>
                  <a:lnTo>
                    <a:pt x="180953" y="130345"/>
                  </a:lnTo>
                  <a:lnTo>
                    <a:pt x="177222" y="186013"/>
                  </a:lnTo>
                  <a:lnTo>
                    <a:pt x="176850" y="241045"/>
                  </a:lnTo>
                  <a:lnTo>
                    <a:pt x="177910" y="296085"/>
                  </a:lnTo>
                  <a:lnTo>
                    <a:pt x="183943" y="355157"/>
                  </a:lnTo>
                  <a:lnTo>
                    <a:pt x="186250" y="409054"/>
                  </a:lnTo>
                  <a:lnTo>
                    <a:pt x="187030" y="469781"/>
                  </a:lnTo>
                  <a:lnTo>
                    <a:pt x="190285" y="506448"/>
                  </a:lnTo>
                  <a:lnTo>
                    <a:pt x="197751" y="5340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474857" y="4576874"/>
              <a:ext cx="314958" cy="441152"/>
            </a:xfrm>
            <a:custGeom>
              <a:avLst/>
              <a:gdLst/>
              <a:ahLst/>
              <a:cxnLst/>
              <a:rect l="0" t="0" r="0" b="0"/>
              <a:pathLst>
                <a:path w="314958" h="441152">
                  <a:moveTo>
                    <a:pt x="115153" y="34608"/>
                  </a:moveTo>
                  <a:lnTo>
                    <a:pt x="92796" y="34608"/>
                  </a:lnTo>
                  <a:lnTo>
                    <a:pt x="83871" y="38117"/>
                  </a:lnTo>
                  <a:lnTo>
                    <a:pt x="67715" y="51375"/>
                  </a:lnTo>
                  <a:lnTo>
                    <a:pt x="33120" y="114444"/>
                  </a:lnTo>
                  <a:lnTo>
                    <a:pt x="14504" y="167318"/>
                  </a:lnTo>
                  <a:lnTo>
                    <a:pt x="2682" y="219010"/>
                  </a:lnTo>
                  <a:lnTo>
                    <a:pt x="0" y="279263"/>
                  </a:lnTo>
                  <a:lnTo>
                    <a:pt x="10879" y="338877"/>
                  </a:lnTo>
                  <a:lnTo>
                    <a:pt x="28719" y="391267"/>
                  </a:lnTo>
                  <a:lnTo>
                    <a:pt x="59635" y="430547"/>
                  </a:lnTo>
                  <a:lnTo>
                    <a:pt x="79560" y="438698"/>
                  </a:lnTo>
                  <a:lnTo>
                    <a:pt x="102843" y="441151"/>
                  </a:lnTo>
                  <a:lnTo>
                    <a:pt x="162622" y="430183"/>
                  </a:lnTo>
                  <a:lnTo>
                    <a:pt x="221447" y="395382"/>
                  </a:lnTo>
                  <a:lnTo>
                    <a:pt x="269043" y="353910"/>
                  </a:lnTo>
                  <a:lnTo>
                    <a:pt x="296373" y="310243"/>
                  </a:lnTo>
                  <a:lnTo>
                    <a:pt x="309098" y="276154"/>
                  </a:lnTo>
                  <a:lnTo>
                    <a:pt x="313990" y="223307"/>
                  </a:lnTo>
                  <a:lnTo>
                    <a:pt x="314957" y="162219"/>
                  </a:lnTo>
                  <a:lnTo>
                    <a:pt x="305572" y="109468"/>
                  </a:lnTo>
                  <a:lnTo>
                    <a:pt x="275785" y="46906"/>
                  </a:lnTo>
                  <a:lnTo>
                    <a:pt x="249705" y="19664"/>
                  </a:lnTo>
                  <a:lnTo>
                    <a:pt x="219751" y="2364"/>
                  </a:lnTo>
                  <a:lnTo>
                    <a:pt x="195956" y="0"/>
                  </a:lnTo>
                  <a:lnTo>
                    <a:pt x="162491" y="5246"/>
                  </a:lnTo>
                  <a:lnTo>
                    <a:pt x="136210" y="135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755702" y="4474611"/>
              <a:ext cx="79062" cy="86049"/>
            </a:xfrm>
            <a:custGeom>
              <a:avLst/>
              <a:gdLst/>
              <a:ahLst/>
              <a:cxnLst/>
              <a:rect l="0" t="0" r="0" b="0"/>
              <a:pathLst>
                <a:path w="79062" h="86049">
                  <a:moveTo>
                    <a:pt x="55406" y="0"/>
                  </a:moveTo>
                  <a:lnTo>
                    <a:pt x="33050" y="0"/>
                  </a:lnTo>
                  <a:lnTo>
                    <a:pt x="25294" y="3510"/>
                  </a:lnTo>
                  <a:lnTo>
                    <a:pt x="13557" y="16767"/>
                  </a:lnTo>
                  <a:lnTo>
                    <a:pt x="373" y="43963"/>
                  </a:lnTo>
                  <a:lnTo>
                    <a:pt x="0" y="52705"/>
                  </a:lnTo>
                  <a:lnTo>
                    <a:pt x="5825" y="68658"/>
                  </a:lnTo>
                  <a:lnTo>
                    <a:pt x="19332" y="80428"/>
                  </a:lnTo>
                  <a:lnTo>
                    <a:pt x="27848" y="85204"/>
                  </a:lnTo>
                  <a:lnTo>
                    <a:pt x="37034" y="86048"/>
                  </a:lnTo>
                  <a:lnTo>
                    <a:pt x="56599" y="80748"/>
                  </a:lnTo>
                  <a:lnTo>
                    <a:pt x="70755" y="67473"/>
                  </a:lnTo>
                  <a:lnTo>
                    <a:pt x="76167" y="59020"/>
                  </a:lnTo>
                  <a:lnTo>
                    <a:pt x="79061" y="40269"/>
                  </a:lnTo>
                  <a:lnTo>
                    <a:pt x="78195" y="30356"/>
                  </a:lnTo>
                  <a:lnTo>
                    <a:pt x="74108" y="22577"/>
                  </a:lnTo>
                  <a:lnTo>
                    <a:pt x="4487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207328" y="4444278"/>
              <a:ext cx="274839" cy="353996"/>
            </a:xfrm>
            <a:custGeom>
              <a:avLst/>
              <a:gdLst/>
              <a:ahLst/>
              <a:cxnLst/>
              <a:rect l="0" t="0" r="0" b="0"/>
              <a:pathLst>
                <a:path w="274839" h="353996">
                  <a:moveTo>
                    <a:pt x="172319" y="51390"/>
                  </a:moveTo>
                  <a:lnTo>
                    <a:pt x="154339" y="27344"/>
                  </a:lnTo>
                  <a:lnTo>
                    <a:pt x="137422" y="13016"/>
                  </a:lnTo>
                  <a:lnTo>
                    <a:pt x="115085" y="5089"/>
                  </a:lnTo>
                  <a:lnTo>
                    <a:pt x="62618" y="0"/>
                  </a:lnTo>
                  <a:lnTo>
                    <a:pt x="41285" y="5543"/>
                  </a:lnTo>
                  <a:lnTo>
                    <a:pt x="32320" y="10297"/>
                  </a:lnTo>
                  <a:lnTo>
                    <a:pt x="19240" y="24938"/>
                  </a:lnTo>
                  <a:lnTo>
                    <a:pt x="1312" y="62932"/>
                  </a:lnTo>
                  <a:lnTo>
                    <a:pt x="0" y="83426"/>
                  </a:lnTo>
                  <a:lnTo>
                    <a:pt x="4486" y="103063"/>
                  </a:lnTo>
                  <a:lnTo>
                    <a:pt x="14279" y="119589"/>
                  </a:lnTo>
                  <a:lnTo>
                    <a:pt x="22505" y="124932"/>
                  </a:lnTo>
                  <a:lnTo>
                    <a:pt x="56440" y="132452"/>
                  </a:lnTo>
                  <a:lnTo>
                    <a:pt x="109829" y="134993"/>
                  </a:lnTo>
                  <a:lnTo>
                    <a:pt x="165435" y="141083"/>
                  </a:lnTo>
                  <a:lnTo>
                    <a:pt x="211903" y="154722"/>
                  </a:lnTo>
                  <a:lnTo>
                    <a:pt x="237210" y="173384"/>
                  </a:lnTo>
                  <a:lnTo>
                    <a:pt x="258356" y="200620"/>
                  </a:lnTo>
                  <a:lnTo>
                    <a:pt x="271381" y="232087"/>
                  </a:lnTo>
                  <a:lnTo>
                    <a:pt x="274838" y="257262"/>
                  </a:lnTo>
                  <a:lnTo>
                    <a:pt x="270136" y="280929"/>
                  </a:lnTo>
                  <a:lnTo>
                    <a:pt x="254335" y="310864"/>
                  </a:lnTo>
                  <a:lnTo>
                    <a:pt x="248053" y="319129"/>
                  </a:lnTo>
                  <a:lnTo>
                    <a:pt x="228595" y="331432"/>
                  </a:lnTo>
                  <a:lnTo>
                    <a:pt x="177976" y="348862"/>
                  </a:lnTo>
                  <a:lnTo>
                    <a:pt x="121747" y="353995"/>
                  </a:lnTo>
                  <a:lnTo>
                    <a:pt x="68007" y="348077"/>
                  </a:lnTo>
                  <a:lnTo>
                    <a:pt x="45977" y="3461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8" name="Freeform 67"/>
          <p:cNvSpPr/>
          <p:nvPr/>
        </p:nvSpPr>
        <p:spPr>
          <a:xfrm>
            <a:off x="3674445" y="3060700"/>
            <a:ext cx="781782" cy="297891"/>
          </a:xfrm>
          <a:custGeom>
            <a:avLst/>
            <a:gdLst/>
            <a:ahLst/>
            <a:cxnLst/>
            <a:rect l="0" t="0" r="0" b="0"/>
            <a:pathLst>
              <a:path w="781782" h="297891">
                <a:moveTo>
                  <a:pt x="0" y="171548"/>
                </a:moveTo>
                <a:lnTo>
                  <a:pt x="37478" y="163215"/>
                </a:lnTo>
                <a:lnTo>
                  <a:pt x="88902" y="155864"/>
                </a:lnTo>
                <a:lnTo>
                  <a:pt x="146459" y="151553"/>
                </a:lnTo>
                <a:lnTo>
                  <a:pt x="201713" y="149636"/>
                </a:lnTo>
                <a:lnTo>
                  <a:pt x="256819" y="143349"/>
                </a:lnTo>
                <a:lnTo>
                  <a:pt x="317080" y="140966"/>
                </a:lnTo>
                <a:lnTo>
                  <a:pt x="377049" y="140260"/>
                </a:lnTo>
                <a:lnTo>
                  <a:pt x="429003" y="141221"/>
                </a:lnTo>
                <a:lnTo>
                  <a:pt x="471818" y="145591"/>
                </a:lnTo>
                <a:lnTo>
                  <a:pt x="515024" y="148313"/>
                </a:lnTo>
                <a:lnTo>
                  <a:pt x="572570" y="149846"/>
                </a:lnTo>
                <a:lnTo>
                  <a:pt x="625495" y="150300"/>
                </a:lnTo>
                <a:lnTo>
                  <a:pt x="682511" y="153554"/>
                </a:lnTo>
                <a:lnTo>
                  <a:pt x="736450" y="158808"/>
                </a:lnTo>
                <a:lnTo>
                  <a:pt x="754179" y="159545"/>
                </a:lnTo>
                <a:lnTo>
                  <a:pt x="763659" y="155357"/>
                </a:lnTo>
                <a:lnTo>
                  <a:pt x="767639" y="147886"/>
                </a:lnTo>
                <a:lnTo>
                  <a:pt x="767953" y="138226"/>
                </a:lnTo>
                <a:lnTo>
                  <a:pt x="758943" y="118134"/>
                </a:lnTo>
                <a:lnTo>
                  <a:pt x="731020" y="87091"/>
                </a:lnTo>
                <a:lnTo>
                  <a:pt x="679663" y="45161"/>
                </a:lnTo>
                <a:lnTo>
                  <a:pt x="621950" y="7130"/>
                </a:lnTo>
                <a:lnTo>
                  <a:pt x="607485" y="208"/>
                </a:lnTo>
                <a:lnTo>
                  <a:pt x="608541" y="0"/>
                </a:lnTo>
                <a:lnTo>
                  <a:pt x="612754" y="1030"/>
                </a:lnTo>
                <a:lnTo>
                  <a:pt x="665883" y="37179"/>
                </a:lnTo>
                <a:lnTo>
                  <a:pt x="724845" y="86616"/>
                </a:lnTo>
                <a:lnTo>
                  <a:pt x="767414" y="130728"/>
                </a:lnTo>
                <a:lnTo>
                  <a:pt x="778980" y="151066"/>
                </a:lnTo>
                <a:lnTo>
                  <a:pt x="781781" y="171804"/>
                </a:lnTo>
                <a:lnTo>
                  <a:pt x="780891" y="182247"/>
                </a:lnTo>
                <a:lnTo>
                  <a:pt x="770542" y="203210"/>
                </a:lnTo>
                <a:lnTo>
                  <a:pt x="744986" y="231622"/>
                </a:lnTo>
                <a:lnTo>
                  <a:pt x="699319" y="262183"/>
                </a:lnTo>
                <a:lnTo>
                  <a:pt x="640729" y="286357"/>
                </a:lnTo>
                <a:lnTo>
                  <a:pt x="621181" y="29789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4580371" y="2947979"/>
            <a:ext cx="2157868" cy="631711"/>
            <a:chOff x="4580371" y="2947979"/>
            <a:chExt cx="2157868" cy="631711"/>
          </a:xfrm>
        </p:grpSpPr>
        <p:sp>
          <p:nvSpPr>
            <p:cNvPr id="69" name="Freeform 68"/>
            <p:cNvSpPr/>
            <p:nvPr/>
          </p:nvSpPr>
          <p:spPr>
            <a:xfrm>
              <a:off x="4580371" y="2947979"/>
              <a:ext cx="389080" cy="631711"/>
            </a:xfrm>
            <a:custGeom>
              <a:avLst/>
              <a:gdLst/>
              <a:ahLst/>
              <a:cxnLst/>
              <a:rect l="0" t="0" r="0" b="0"/>
              <a:pathLst>
                <a:path w="389080" h="631711">
                  <a:moveTo>
                    <a:pt x="41639" y="631710"/>
                  </a:moveTo>
                  <a:lnTo>
                    <a:pt x="41639" y="573093"/>
                  </a:lnTo>
                  <a:lnTo>
                    <a:pt x="34403" y="517749"/>
                  </a:lnTo>
                  <a:lnTo>
                    <a:pt x="30916" y="468742"/>
                  </a:lnTo>
                  <a:lnTo>
                    <a:pt x="24164" y="416007"/>
                  </a:lnTo>
                  <a:lnTo>
                    <a:pt x="20474" y="355278"/>
                  </a:lnTo>
                  <a:lnTo>
                    <a:pt x="15465" y="309589"/>
                  </a:lnTo>
                  <a:lnTo>
                    <a:pt x="12459" y="265107"/>
                  </a:lnTo>
                  <a:lnTo>
                    <a:pt x="7647" y="203722"/>
                  </a:lnTo>
                  <a:lnTo>
                    <a:pt x="1931" y="151609"/>
                  </a:lnTo>
                  <a:lnTo>
                    <a:pt x="0" y="92079"/>
                  </a:lnTo>
                  <a:lnTo>
                    <a:pt x="3351" y="84782"/>
                  </a:lnTo>
                  <a:lnTo>
                    <a:pt x="9095" y="82258"/>
                  </a:lnTo>
                  <a:lnTo>
                    <a:pt x="16434" y="82915"/>
                  </a:lnTo>
                  <a:lnTo>
                    <a:pt x="23666" y="88032"/>
                  </a:lnTo>
                  <a:lnTo>
                    <a:pt x="66168" y="149919"/>
                  </a:lnTo>
                  <a:lnTo>
                    <a:pt x="94274" y="206215"/>
                  </a:lnTo>
                  <a:lnTo>
                    <a:pt x="122140" y="262639"/>
                  </a:lnTo>
                  <a:lnTo>
                    <a:pt x="148788" y="315779"/>
                  </a:lnTo>
                  <a:lnTo>
                    <a:pt x="180411" y="379019"/>
                  </a:lnTo>
                  <a:lnTo>
                    <a:pt x="212000" y="442196"/>
                  </a:lnTo>
                  <a:lnTo>
                    <a:pt x="242967" y="499952"/>
                  </a:lnTo>
                  <a:lnTo>
                    <a:pt x="266758" y="541068"/>
                  </a:lnTo>
                  <a:lnTo>
                    <a:pt x="310320" y="584779"/>
                  </a:lnTo>
                  <a:lnTo>
                    <a:pt x="317856" y="587555"/>
                  </a:lnTo>
                  <a:lnTo>
                    <a:pt x="325219" y="587065"/>
                  </a:lnTo>
                  <a:lnTo>
                    <a:pt x="332468" y="584399"/>
                  </a:lnTo>
                  <a:lnTo>
                    <a:pt x="343642" y="572078"/>
                  </a:lnTo>
                  <a:lnTo>
                    <a:pt x="351338" y="553734"/>
                  </a:lnTo>
                  <a:lnTo>
                    <a:pt x="362273" y="495894"/>
                  </a:lnTo>
                  <a:lnTo>
                    <a:pt x="368056" y="436122"/>
                  </a:lnTo>
                  <a:lnTo>
                    <a:pt x="374921" y="385285"/>
                  </a:lnTo>
                  <a:lnTo>
                    <a:pt x="380954" y="321944"/>
                  </a:lnTo>
                  <a:lnTo>
                    <a:pt x="387474" y="263765"/>
                  </a:lnTo>
                  <a:lnTo>
                    <a:pt x="388604" y="207614"/>
                  </a:lnTo>
                  <a:lnTo>
                    <a:pt x="388938" y="146523"/>
                  </a:lnTo>
                  <a:lnTo>
                    <a:pt x="389038" y="95147"/>
                  </a:lnTo>
                  <a:lnTo>
                    <a:pt x="389071" y="38205"/>
                  </a:lnTo>
                  <a:lnTo>
                    <a:pt x="3890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035452" y="3316476"/>
              <a:ext cx="152316" cy="197128"/>
            </a:xfrm>
            <a:custGeom>
              <a:avLst/>
              <a:gdLst/>
              <a:ahLst/>
              <a:cxnLst/>
              <a:rect l="0" t="0" r="0" b="0"/>
              <a:pathLst>
                <a:path w="152316" h="197128">
                  <a:moveTo>
                    <a:pt x="91926" y="0"/>
                  </a:moveTo>
                  <a:lnTo>
                    <a:pt x="47964" y="20243"/>
                  </a:lnTo>
                  <a:lnTo>
                    <a:pt x="23268" y="44993"/>
                  </a:lnTo>
                  <a:lnTo>
                    <a:pt x="6722" y="74553"/>
                  </a:lnTo>
                  <a:lnTo>
                    <a:pt x="0" y="111127"/>
                  </a:lnTo>
                  <a:lnTo>
                    <a:pt x="3597" y="146011"/>
                  </a:lnTo>
                  <a:lnTo>
                    <a:pt x="12114" y="164720"/>
                  </a:lnTo>
                  <a:lnTo>
                    <a:pt x="17661" y="172984"/>
                  </a:lnTo>
                  <a:lnTo>
                    <a:pt x="33183" y="185287"/>
                  </a:lnTo>
                  <a:lnTo>
                    <a:pt x="52950" y="193484"/>
                  </a:lnTo>
                  <a:lnTo>
                    <a:pt x="77333" y="197127"/>
                  </a:lnTo>
                  <a:lnTo>
                    <a:pt x="97528" y="192507"/>
                  </a:lnTo>
                  <a:lnTo>
                    <a:pt x="114303" y="181485"/>
                  </a:lnTo>
                  <a:lnTo>
                    <a:pt x="129557" y="164889"/>
                  </a:lnTo>
                  <a:lnTo>
                    <a:pt x="145710" y="130224"/>
                  </a:lnTo>
                  <a:lnTo>
                    <a:pt x="152315" y="90318"/>
                  </a:lnTo>
                  <a:lnTo>
                    <a:pt x="147622" y="68997"/>
                  </a:lnTo>
                  <a:lnTo>
                    <a:pt x="143095" y="60036"/>
                  </a:lnTo>
                  <a:lnTo>
                    <a:pt x="128706" y="46960"/>
                  </a:lnTo>
                  <a:lnTo>
                    <a:pt x="119955" y="41836"/>
                  </a:lnTo>
                  <a:lnTo>
                    <a:pt x="100874" y="39261"/>
                  </a:lnTo>
                  <a:lnTo>
                    <a:pt x="70869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243191" y="3295419"/>
              <a:ext cx="94758" cy="200999"/>
            </a:xfrm>
            <a:custGeom>
              <a:avLst/>
              <a:gdLst/>
              <a:ahLst/>
              <a:cxnLst/>
              <a:rect l="0" t="0" r="0" b="0"/>
              <a:pathLst>
                <a:path w="94758" h="200999">
                  <a:moveTo>
                    <a:pt x="0" y="105285"/>
                  </a:moveTo>
                  <a:lnTo>
                    <a:pt x="14655" y="167378"/>
                  </a:lnTo>
                  <a:lnTo>
                    <a:pt x="24749" y="199722"/>
                  </a:lnTo>
                  <a:lnTo>
                    <a:pt x="25859" y="200998"/>
                  </a:lnTo>
                  <a:lnTo>
                    <a:pt x="13228" y="139631"/>
                  </a:lnTo>
                  <a:lnTo>
                    <a:pt x="1974" y="79002"/>
                  </a:lnTo>
                  <a:lnTo>
                    <a:pt x="7116" y="55000"/>
                  </a:lnTo>
                  <a:lnTo>
                    <a:pt x="18371" y="33803"/>
                  </a:lnTo>
                  <a:lnTo>
                    <a:pt x="35071" y="16583"/>
                  </a:lnTo>
                  <a:lnTo>
                    <a:pt x="57311" y="737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495961" y="3021678"/>
              <a:ext cx="20973" cy="410613"/>
            </a:xfrm>
            <a:custGeom>
              <a:avLst/>
              <a:gdLst/>
              <a:ahLst/>
              <a:cxnLst/>
              <a:rect l="0" t="0" r="0" b="0"/>
              <a:pathLst>
                <a:path w="20973" h="410613">
                  <a:moveTo>
                    <a:pt x="10443" y="0"/>
                  </a:moveTo>
                  <a:lnTo>
                    <a:pt x="3207" y="28726"/>
                  </a:lnTo>
                  <a:lnTo>
                    <a:pt x="890" y="77922"/>
                  </a:lnTo>
                  <a:lnTo>
                    <a:pt x="203" y="131233"/>
                  </a:lnTo>
                  <a:lnTo>
                    <a:pt x="0" y="190962"/>
                  </a:lnTo>
                  <a:lnTo>
                    <a:pt x="1110" y="251944"/>
                  </a:lnTo>
                  <a:lnTo>
                    <a:pt x="7157" y="306407"/>
                  </a:lnTo>
                  <a:lnTo>
                    <a:pt x="9794" y="367325"/>
                  </a:lnTo>
                  <a:lnTo>
                    <a:pt x="11324" y="391373"/>
                  </a:lnTo>
                  <a:lnTo>
                    <a:pt x="13370" y="397786"/>
                  </a:lnTo>
                  <a:lnTo>
                    <a:pt x="20972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337948" y="3221720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09992" y="3119"/>
                  </a:lnTo>
                  <a:lnTo>
                    <a:pt x="149446" y="16788"/>
                  </a:lnTo>
                  <a:lnTo>
                    <a:pt x="94468" y="20214"/>
                  </a:lnTo>
                  <a:lnTo>
                    <a:pt x="32958" y="208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605623" y="2969036"/>
              <a:ext cx="171741" cy="483653"/>
            </a:xfrm>
            <a:custGeom>
              <a:avLst/>
              <a:gdLst/>
              <a:ahLst/>
              <a:cxnLst/>
              <a:rect l="0" t="0" r="0" b="0"/>
              <a:pathLst>
                <a:path w="171741" h="483653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8728" y="141239"/>
                  </a:lnTo>
                  <a:lnTo>
                    <a:pt x="14263" y="198216"/>
                  </a:lnTo>
                  <a:lnTo>
                    <a:pt x="21723" y="258692"/>
                  </a:lnTo>
                  <a:lnTo>
                    <a:pt x="26056" y="321244"/>
                  </a:lnTo>
                  <a:lnTo>
                    <a:pt x="23793" y="383687"/>
                  </a:lnTo>
                  <a:lnTo>
                    <a:pt x="18016" y="436098"/>
                  </a:lnTo>
                  <a:lnTo>
                    <a:pt x="15705" y="483323"/>
                  </a:lnTo>
                  <a:lnTo>
                    <a:pt x="13662" y="483652"/>
                  </a:lnTo>
                  <a:lnTo>
                    <a:pt x="11130" y="480362"/>
                  </a:lnTo>
                  <a:lnTo>
                    <a:pt x="6733" y="420504"/>
                  </a:lnTo>
                  <a:lnTo>
                    <a:pt x="11787" y="364862"/>
                  </a:lnTo>
                  <a:lnTo>
                    <a:pt x="25220" y="317216"/>
                  </a:lnTo>
                  <a:lnTo>
                    <a:pt x="36416" y="295403"/>
                  </a:lnTo>
                  <a:lnTo>
                    <a:pt x="52310" y="280249"/>
                  </a:lnTo>
                  <a:lnTo>
                    <a:pt x="72242" y="270784"/>
                  </a:lnTo>
                  <a:lnTo>
                    <a:pt x="96699" y="266578"/>
                  </a:lnTo>
                  <a:lnTo>
                    <a:pt x="116927" y="270947"/>
                  </a:lnTo>
                  <a:lnTo>
                    <a:pt x="133716" y="281858"/>
                  </a:lnTo>
                  <a:lnTo>
                    <a:pt x="155152" y="307731"/>
                  </a:lnTo>
                  <a:lnTo>
                    <a:pt x="165133" y="327452"/>
                  </a:lnTo>
                  <a:lnTo>
                    <a:pt x="171740" y="369464"/>
                  </a:lnTo>
                  <a:lnTo>
                    <a:pt x="165822" y="424170"/>
                  </a:lnTo>
                  <a:lnTo>
                    <a:pt x="163993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169699" y="3053264"/>
              <a:ext cx="10444" cy="410612"/>
            </a:xfrm>
            <a:custGeom>
              <a:avLst/>
              <a:gdLst/>
              <a:ahLst/>
              <a:cxnLst/>
              <a:rect l="0" t="0" r="0" b="0"/>
              <a:pathLst>
                <a:path w="10444" h="410612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553" y="175267"/>
                  </a:lnTo>
                  <a:lnTo>
                    <a:pt x="10240" y="233645"/>
                  </a:lnTo>
                  <a:lnTo>
                    <a:pt x="10443" y="294226"/>
                  </a:lnTo>
                  <a:lnTo>
                    <a:pt x="9334" y="347401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011772" y="2970545"/>
              <a:ext cx="371566" cy="272233"/>
            </a:xfrm>
            <a:custGeom>
              <a:avLst/>
              <a:gdLst/>
              <a:ahLst/>
              <a:cxnLst/>
              <a:rect l="0" t="0" r="0" b="0"/>
              <a:pathLst>
                <a:path w="371566" h="272233">
                  <a:moveTo>
                    <a:pt x="0" y="145890"/>
                  </a:moveTo>
                  <a:lnTo>
                    <a:pt x="0" y="123533"/>
                  </a:lnTo>
                  <a:lnTo>
                    <a:pt x="6239" y="106318"/>
                  </a:lnTo>
                  <a:lnTo>
                    <a:pt x="17980" y="90868"/>
                  </a:lnTo>
                  <a:lnTo>
                    <a:pt x="74354" y="47723"/>
                  </a:lnTo>
                  <a:lnTo>
                    <a:pt x="119062" y="22687"/>
                  </a:lnTo>
                  <a:lnTo>
                    <a:pt x="172607" y="6130"/>
                  </a:lnTo>
                  <a:lnTo>
                    <a:pt x="228244" y="0"/>
                  </a:lnTo>
                  <a:lnTo>
                    <a:pt x="269099" y="1278"/>
                  </a:lnTo>
                  <a:lnTo>
                    <a:pt x="314938" y="21485"/>
                  </a:lnTo>
                  <a:lnTo>
                    <a:pt x="335335" y="35617"/>
                  </a:lnTo>
                  <a:lnTo>
                    <a:pt x="358801" y="63303"/>
                  </a:lnTo>
                  <a:lnTo>
                    <a:pt x="369257" y="83449"/>
                  </a:lnTo>
                  <a:lnTo>
                    <a:pt x="371565" y="110339"/>
                  </a:lnTo>
                  <a:lnTo>
                    <a:pt x="363514" y="164084"/>
                  </a:lnTo>
                  <a:lnTo>
                    <a:pt x="342844" y="197684"/>
                  </a:lnTo>
                  <a:lnTo>
                    <a:pt x="283866" y="246975"/>
                  </a:lnTo>
                  <a:lnTo>
                    <a:pt x="246975" y="262929"/>
                  </a:lnTo>
                  <a:lnTo>
                    <a:pt x="189513" y="2722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271838" y="3316476"/>
              <a:ext cx="147648" cy="163970"/>
            </a:xfrm>
            <a:custGeom>
              <a:avLst/>
              <a:gdLst/>
              <a:ahLst/>
              <a:cxnLst/>
              <a:rect l="0" t="0" r="0" b="0"/>
              <a:pathLst>
                <a:path w="147648" h="163970">
                  <a:moveTo>
                    <a:pt x="97903" y="52643"/>
                  </a:moveTo>
                  <a:lnTo>
                    <a:pt x="92314" y="35875"/>
                  </a:lnTo>
                  <a:lnTo>
                    <a:pt x="80211" y="21404"/>
                  </a:lnTo>
                  <a:lnTo>
                    <a:pt x="72070" y="14269"/>
                  </a:lnTo>
                  <a:lnTo>
                    <a:pt x="63134" y="11853"/>
                  </a:lnTo>
                  <a:lnTo>
                    <a:pt x="43845" y="15407"/>
                  </a:lnTo>
                  <a:lnTo>
                    <a:pt x="18845" y="30561"/>
                  </a:lnTo>
                  <a:lnTo>
                    <a:pt x="7004" y="49458"/>
                  </a:lnTo>
                  <a:lnTo>
                    <a:pt x="2208" y="61048"/>
                  </a:lnTo>
                  <a:lnTo>
                    <a:pt x="0" y="86404"/>
                  </a:lnTo>
                  <a:lnTo>
                    <a:pt x="4088" y="110932"/>
                  </a:lnTo>
                  <a:lnTo>
                    <a:pt x="19543" y="137894"/>
                  </a:lnTo>
                  <a:lnTo>
                    <a:pt x="32270" y="153313"/>
                  </a:lnTo>
                  <a:lnTo>
                    <a:pt x="51965" y="161726"/>
                  </a:lnTo>
                  <a:lnTo>
                    <a:pt x="63768" y="163969"/>
                  </a:lnTo>
                  <a:lnTo>
                    <a:pt x="86242" y="160223"/>
                  </a:lnTo>
                  <a:lnTo>
                    <a:pt x="115504" y="144960"/>
                  </a:lnTo>
                  <a:lnTo>
                    <a:pt x="130292" y="131107"/>
                  </a:lnTo>
                  <a:lnTo>
                    <a:pt x="140764" y="113253"/>
                  </a:lnTo>
                  <a:lnTo>
                    <a:pt x="147647" y="77880"/>
                  </a:lnTo>
                  <a:lnTo>
                    <a:pt x="144097" y="43353"/>
                  </a:lnTo>
                  <a:lnTo>
                    <a:pt x="135591" y="24727"/>
                  </a:lnTo>
                  <a:lnTo>
                    <a:pt x="130047" y="16485"/>
                  </a:lnTo>
                  <a:lnTo>
                    <a:pt x="122842" y="10990"/>
                  </a:lnTo>
                  <a:lnTo>
                    <a:pt x="8737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485554" y="3063792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21057" y="0"/>
                  </a:moveTo>
                  <a:lnTo>
                    <a:pt x="12724" y="57264"/>
                  </a:lnTo>
                  <a:lnTo>
                    <a:pt x="10962" y="118157"/>
                  </a:lnTo>
                  <a:lnTo>
                    <a:pt x="5068" y="172270"/>
                  </a:lnTo>
                  <a:lnTo>
                    <a:pt x="2253" y="215385"/>
                  </a:lnTo>
                  <a:lnTo>
                    <a:pt x="1002" y="259503"/>
                  </a:lnTo>
                  <a:lnTo>
                    <a:pt x="297" y="316056"/>
                  </a:lnTo>
                  <a:lnTo>
                    <a:pt x="59" y="37144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532039" y="3277405"/>
              <a:ext cx="206200" cy="203785"/>
            </a:xfrm>
            <a:custGeom>
              <a:avLst/>
              <a:gdLst/>
              <a:ahLst/>
              <a:cxnLst/>
              <a:rect l="0" t="0" r="0" b="0"/>
              <a:pathLst>
                <a:path w="206200" h="203785">
                  <a:moveTo>
                    <a:pt x="16686" y="123299"/>
                  </a:moveTo>
                  <a:lnTo>
                    <a:pt x="43072" y="107658"/>
                  </a:lnTo>
                  <a:lnTo>
                    <a:pt x="99999" y="88455"/>
                  </a:lnTo>
                  <a:lnTo>
                    <a:pt x="132228" y="72161"/>
                  </a:lnTo>
                  <a:lnTo>
                    <a:pt x="147196" y="56117"/>
                  </a:lnTo>
                  <a:lnTo>
                    <a:pt x="152826" y="46926"/>
                  </a:lnTo>
                  <a:lnTo>
                    <a:pt x="154239" y="38458"/>
                  </a:lnTo>
                  <a:lnTo>
                    <a:pt x="152842" y="30474"/>
                  </a:lnTo>
                  <a:lnTo>
                    <a:pt x="149570" y="22811"/>
                  </a:lnTo>
                  <a:lnTo>
                    <a:pt x="136577" y="11177"/>
                  </a:lnTo>
                  <a:lnTo>
                    <a:pt x="117934" y="3278"/>
                  </a:lnTo>
                  <a:lnTo>
                    <a:pt x="82301" y="0"/>
                  </a:lnTo>
                  <a:lnTo>
                    <a:pt x="59886" y="3379"/>
                  </a:lnTo>
                  <a:lnTo>
                    <a:pt x="41345" y="11900"/>
                  </a:lnTo>
                  <a:lnTo>
                    <a:pt x="33126" y="17447"/>
                  </a:lnTo>
                  <a:lnTo>
                    <a:pt x="10379" y="47612"/>
                  </a:lnTo>
                  <a:lnTo>
                    <a:pt x="0" y="86186"/>
                  </a:lnTo>
                  <a:lnTo>
                    <a:pt x="2514" y="127251"/>
                  </a:lnTo>
                  <a:lnTo>
                    <a:pt x="16256" y="163464"/>
                  </a:lnTo>
                  <a:lnTo>
                    <a:pt x="31702" y="179365"/>
                  </a:lnTo>
                  <a:lnTo>
                    <a:pt x="63249" y="194893"/>
                  </a:lnTo>
                  <a:lnTo>
                    <a:pt x="105351" y="203784"/>
                  </a:lnTo>
                  <a:lnTo>
                    <a:pt x="148633" y="203298"/>
                  </a:lnTo>
                  <a:lnTo>
                    <a:pt x="206199" y="1864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3695502" y="4229121"/>
            <a:ext cx="3074322" cy="718241"/>
            <a:chOff x="3695502" y="4229121"/>
            <a:chExt cx="3074322" cy="718241"/>
          </a:xfrm>
        </p:grpSpPr>
        <p:sp>
          <p:nvSpPr>
            <p:cNvPr id="81" name="Freeform 80"/>
            <p:cNvSpPr/>
            <p:nvPr/>
          </p:nvSpPr>
          <p:spPr>
            <a:xfrm>
              <a:off x="3695502" y="4390758"/>
              <a:ext cx="618848" cy="283896"/>
            </a:xfrm>
            <a:custGeom>
              <a:avLst/>
              <a:gdLst/>
              <a:ahLst/>
              <a:cxnLst/>
              <a:rect l="0" t="0" r="0" b="0"/>
              <a:pathLst>
                <a:path w="618848" h="283896">
                  <a:moveTo>
                    <a:pt x="0" y="178609"/>
                  </a:moveTo>
                  <a:lnTo>
                    <a:pt x="37478" y="170276"/>
                  </a:lnTo>
                  <a:lnTo>
                    <a:pt x="94491" y="168515"/>
                  </a:lnTo>
                  <a:lnTo>
                    <a:pt x="153673" y="168167"/>
                  </a:lnTo>
                  <a:lnTo>
                    <a:pt x="210423" y="168098"/>
                  </a:lnTo>
                  <a:lnTo>
                    <a:pt x="272282" y="162495"/>
                  </a:lnTo>
                  <a:lnTo>
                    <a:pt x="332421" y="158529"/>
                  </a:lnTo>
                  <a:lnTo>
                    <a:pt x="389361" y="157746"/>
                  </a:lnTo>
                  <a:lnTo>
                    <a:pt x="445668" y="157591"/>
                  </a:lnTo>
                  <a:lnTo>
                    <a:pt x="507558" y="149224"/>
                  </a:lnTo>
                  <a:lnTo>
                    <a:pt x="561953" y="141869"/>
                  </a:lnTo>
                  <a:lnTo>
                    <a:pt x="571167" y="134229"/>
                  </a:lnTo>
                  <a:lnTo>
                    <a:pt x="581405" y="110142"/>
                  </a:lnTo>
                  <a:lnTo>
                    <a:pt x="581796" y="99039"/>
                  </a:lnTo>
                  <a:lnTo>
                    <a:pt x="575991" y="80464"/>
                  </a:lnTo>
                  <a:lnTo>
                    <a:pt x="543495" y="30764"/>
                  </a:lnTo>
                  <a:lnTo>
                    <a:pt x="524653" y="12295"/>
                  </a:lnTo>
                  <a:lnTo>
                    <a:pt x="504581" y="187"/>
                  </a:lnTo>
                  <a:lnTo>
                    <a:pt x="500164" y="0"/>
                  </a:lnTo>
                  <a:lnTo>
                    <a:pt x="499559" y="3384"/>
                  </a:lnTo>
                  <a:lnTo>
                    <a:pt x="515399" y="34033"/>
                  </a:lnTo>
                  <a:lnTo>
                    <a:pt x="561697" y="94353"/>
                  </a:lnTo>
                  <a:lnTo>
                    <a:pt x="617679" y="153905"/>
                  </a:lnTo>
                  <a:lnTo>
                    <a:pt x="618847" y="160970"/>
                  </a:lnTo>
                  <a:lnTo>
                    <a:pt x="616115" y="168020"/>
                  </a:lnTo>
                  <a:lnTo>
                    <a:pt x="610785" y="175059"/>
                  </a:lnTo>
                  <a:lnTo>
                    <a:pt x="586516" y="190556"/>
                  </a:lnTo>
                  <a:lnTo>
                    <a:pt x="525095" y="224492"/>
                  </a:lnTo>
                  <a:lnTo>
                    <a:pt x="470011" y="257993"/>
                  </a:lnTo>
                  <a:lnTo>
                    <a:pt x="410612" y="2838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516725" y="4229121"/>
              <a:ext cx="334638" cy="591591"/>
            </a:xfrm>
            <a:custGeom>
              <a:avLst/>
              <a:gdLst/>
              <a:ahLst/>
              <a:cxnLst/>
              <a:rect l="0" t="0" r="0" b="0"/>
              <a:pathLst>
                <a:path w="334638" h="591591">
                  <a:moveTo>
                    <a:pt x="242155" y="55977"/>
                  </a:moveTo>
                  <a:lnTo>
                    <a:pt x="212847" y="17604"/>
                  </a:lnTo>
                  <a:lnTo>
                    <a:pt x="187068" y="1973"/>
                  </a:lnTo>
                  <a:lnTo>
                    <a:pt x="164250" y="0"/>
                  </a:lnTo>
                  <a:lnTo>
                    <a:pt x="117063" y="8265"/>
                  </a:lnTo>
                  <a:lnTo>
                    <a:pt x="90187" y="23383"/>
                  </a:lnTo>
                  <a:lnTo>
                    <a:pt x="67406" y="42680"/>
                  </a:lnTo>
                  <a:lnTo>
                    <a:pt x="51428" y="68805"/>
                  </a:lnTo>
                  <a:lnTo>
                    <a:pt x="39284" y="98772"/>
                  </a:lnTo>
                  <a:lnTo>
                    <a:pt x="39456" y="135468"/>
                  </a:lnTo>
                  <a:lnTo>
                    <a:pt x="46916" y="170387"/>
                  </a:lnTo>
                  <a:lnTo>
                    <a:pt x="62124" y="197371"/>
                  </a:lnTo>
                  <a:lnTo>
                    <a:pt x="77913" y="209676"/>
                  </a:lnTo>
                  <a:lnTo>
                    <a:pt x="122235" y="227107"/>
                  </a:lnTo>
                  <a:lnTo>
                    <a:pt x="174881" y="234580"/>
                  </a:lnTo>
                  <a:lnTo>
                    <a:pt x="208184" y="244077"/>
                  </a:lnTo>
                  <a:lnTo>
                    <a:pt x="262911" y="275011"/>
                  </a:lnTo>
                  <a:lnTo>
                    <a:pt x="301315" y="320304"/>
                  </a:lnTo>
                  <a:lnTo>
                    <a:pt x="325393" y="383432"/>
                  </a:lnTo>
                  <a:lnTo>
                    <a:pt x="334637" y="438724"/>
                  </a:lnTo>
                  <a:lnTo>
                    <a:pt x="330648" y="480689"/>
                  </a:lnTo>
                  <a:lnTo>
                    <a:pt x="316469" y="522759"/>
                  </a:lnTo>
                  <a:lnTo>
                    <a:pt x="300920" y="544586"/>
                  </a:lnTo>
                  <a:lnTo>
                    <a:pt x="262342" y="577662"/>
                  </a:lnTo>
                  <a:lnTo>
                    <a:pt x="238649" y="586145"/>
                  </a:lnTo>
                  <a:lnTo>
                    <a:pt x="179722" y="591590"/>
                  </a:lnTo>
                  <a:lnTo>
                    <a:pt x="134619" y="581355"/>
                  </a:lnTo>
                  <a:lnTo>
                    <a:pt x="78627" y="558105"/>
                  </a:lnTo>
                  <a:lnTo>
                    <a:pt x="21706" y="537276"/>
                  </a:lnTo>
                  <a:lnTo>
                    <a:pt x="9647" y="529981"/>
                  </a:lnTo>
                  <a:lnTo>
                    <a:pt x="0" y="5192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866739" y="4622010"/>
              <a:ext cx="191486" cy="279875"/>
            </a:xfrm>
            <a:custGeom>
              <a:avLst/>
              <a:gdLst/>
              <a:ahLst/>
              <a:cxnLst/>
              <a:rect l="0" t="0" r="0" b="0"/>
              <a:pathLst>
                <a:path w="191486" h="279875">
                  <a:moveTo>
                    <a:pt x="92183" y="0"/>
                  </a:moveTo>
                  <a:lnTo>
                    <a:pt x="48220" y="20243"/>
                  </a:lnTo>
                  <a:lnTo>
                    <a:pt x="34430" y="35903"/>
                  </a:lnTo>
                  <a:lnTo>
                    <a:pt x="10455" y="80142"/>
                  </a:lnTo>
                  <a:lnTo>
                    <a:pt x="0" y="141176"/>
                  </a:lnTo>
                  <a:lnTo>
                    <a:pt x="1054" y="196386"/>
                  </a:lnTo>
                  <a:lnTo>
                    <a:pt x="7228" y="219474"/>
                  </a:lnTo>
                  <a:lnTo>
                    <a:pt x="30255" y="259772"/>
                  </a:lnTo>
                  <a:lnTo>
                    <a:pt x="36859" y="267938"/>
                  </a:lnTo>
                  <a:lnTo>
                    <a:pt x="56676" y="277011"/>
                  </a:lnTo>
                  <a:lnTo>
                    <a:pt x="79912" y="279874"/>
                  </a:lnTo>
                  <a:lnTo>
                    <a:pt x="101937" y="277247"/>
                  </a:lnTo>
                  <a:lnTo>
                    <a:pt x="120305" y="269060"/>
                  </a:lnTo>
                  <a:lnTo>
                    <a:pt x="151160" y="244740"/>
                  </a:lnTo>
                  <a:lnTo>
                    <a:pt x="167109" y="218745"/>
                  </a:lnTo>
                  <a:lnTo>
                    <a:pt x="186639" y="159813"/>
                  </a:lnTo>
                  <a:lnTo>
                    <a:pt x="191485" y="137708"/>
                  </a:lnTo>
                  <a:lnTo>
                    <a:pt x="185065" y="94922"/>
                  </a:lnTo>
                  <a:lnTo>
                    <a:pt x="177917" y="74943"/>
                  </a:lnTo>
                  <a:lnTo>
                    <a:pt x="166942" y="58265"/>
                  </a:lnTo>
                  <a:lnTo>
                    <a:pt x="151145" y="46172"/>
                  </a:lnTo>
                  <a:lnTo>
                    <a:pt x="102711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074902" y="4548311"/>
              <a:ext cx="166436" cy="305580"/>
            </a:xfrm>
            <a:custGeom>
              <a:avLst/>
              <a:gdLst/>
              <a:ahLst/>
              <a:cxnLst/>
              <a:rect l="0" t="0" r="0" b="0"/>
              <a:pathLst>
                <a:path w="166436" h="305580">
                  <a:moveTo>
                    <a:pt x="20890" y="73699"/>
                  </a:moveTo>
                  <a:lnTo>
                    <a:pt x="4102" y="128744"/>
                  </a:lnTo>
                  <a:lnTo>
                    <a:pt x="676" y="183271"/>
                  </a:lnTo>
                  <a:lnTo>
                    <a:pt x="0" y="244432"/>
                  </a:lnTo>
                  <a:lnTo>
                    <a:pt x="6147" y="270073"/>
                  </a:lnTo>
                  <a:lnTo>
                    <a:pt x="11061" y="281824"/>
                  </a:lnTo>
                  <a:lnTo>
                    <a:pt x="25880" y="298000"/>
                  </a:lnTo>
                  <a:lnTo>
                    <a:pt x="34746" y="303952"/>
                  </a:lnTo>
                  <a:lnTo>
                    <a:pt x="44165" y="305579"/>
                  </a:lnTo>
                  <a:lnTo>
                    <a:pt x="63990" y="301149"/>
                  </a:lnTo>
                  <a:lnTo>
                    <a:pt x="81380" y="288262"/>
                  </a:lnTo>
                  <a:lnTo>
                    <a:pt x="104324" y="258156"/>
                  </a:lnTo>
                  <a:lnTo>
                    <a:pt x="133037" y="206061"/>
                  </a:lnTo>
                  <a:lnTo>
                    <a:pt x="158900" y="149541"/>
                  </a:lnTo>
                  <a:lnTo>
                    <a:pt x="166435" y="86384"/>
                  </a:lnTo>
                  <a:lnTo>
                    <a:pt x="162334" y="28502"/>
                  </a:lnTo>
                  <a:lnTo>
                    <a:pt x="156674" y="12667"/>
                  </a:lnTo>
                  <a:lnTo>
                    <a:pt x="1472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348477" y="4369326"/>
              <a:ext cx="10529" cy="463255"/>
            </a:xfrm>
            <a:custGeom>
              <a:avLst/>
              <a:gdLst/>
              <a:ahLst/>
              <a:cxnLst/>
              <a:rect l="0" t="0" r="0" b="0"/>
              <a:pathLst>
                <a:path w="10529" h="463255">
                  <a:moveTo>
                    <a:pt x="10528" y="0"/>
                  </a:moveTo>
                  <a:lnTo>
                    <a:pt x="2195" y="52051"/>
                  </a:lnTo>
                  <a:lnTo>
                    <a:pt x="650" y="108229"/>
                  </a:lnTo>
                  <a:lnTo>
                    <a:pt x="289" y="149877"/>
                  </a:lnTo>
                  <a:lnTo>
                    <a:pt x="128" y="195684"/>
                  </a:lnTo>
                  <a:lnTo>
                    <a:pt x="38" y="250743"/>
                  </a:lnTo>
                  <a:lnTo>
                    <a:pt x="11" y="307871"/>
                  </a:lnTo>
                  <a:lnTo>
                    <a:pt x="3" y="369252"/>
                  </a:lnTo>
                  <a:lnTo>
                    <a:pt x="0" y="432554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253720" y="4537782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55429" y="14654"/>
                  </a:lnTo>
                  <a:lnTo>
                    <a:pt x="98465" y="20962"/>
                  </a:lnTo>
                  <a:lnTo>
                    <a:pt x="42153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506404" y="4348269"/>
              <a:ext cx="157928" cy="462697"/>
            </a:xfrm>
            <a:custGeom>
              <a:avLst/>
              <a:gdLst/>
              <a:ahLst/>
              <a:cxnLst/>
              <a:rect l="0" t="0" r="0" b="0"/>
              <a:pathLst>
                <a:path w="157928" h="462697">
                  <a:moveTo>
                    <a:pt x="0" y="0"/>
                  </a:moveTo>
                  <a:lnTo>
                    <a:pt x="8333" y="37478"/>
                  </a:lnTo>
                  <a:lnTo>
                    <a:pt x="10095" y="100080"/>
                  </a:lnTo>
                  <a:lnTo>
                    <a:pt x="17678" y="155990"/>
                  </a:lnTo>
                  <a:lnTo>
                    <a:pt x="20056" y="200507"/>
                  </a:lnTo>
                  <a:lnTo>
                    <a:pt x="20760" y="262830"/>
                  </a:lnTo>
                  <a:lnTo>
                    <a:pt x="20969" y="325100"/>
                  </a:lnTo>
                  <a:lnTo>
                    <a:pt x="21031" y="381115"/>
                  </a:lnTo>
                  <a:lnTo>
                    <a:pt x="19879" y="432417"/>
                  </a:lnTo>
                  <a:lnTo>
                    <a:pt x="15464" y="458908"/>
                  </a:lnTo>
                  <a:lnTo>
                    <a:pt x="13819" y="462696"/>
                  </a:lnTo>
                  <a:lnTo>
                    <a:pt x="12722" y="460542"/>
                  </a:lnTo>
                  <a:lnTo>
                    <a:pt x="11987" y="402585"/>
                  </a:lnTo>
                  <a:lnTo>
                    <a:pt x="19019" y="353121"/>
                  </a:lnTo>
                  <a:lnTo>
                    <a:pt x="31876" y="290244"/>
                  </a:lnTo>
                  <a:lnTo>
                    <a:pt x="35289" y="277724"/>
                  </a:lnTo>
                  <a:lnTo>
                    <a:pt x="41073" y="268208"/>
                  </a:lnTo>
                  <a:lnTo>
                    <a:pt x="56859" y="254514"/>
                  </a:lnTo>
                  <a:lnTo>
                    <a:pt x="65982" y="252735"/>
                  </a:lnTo>
                  <a:lnTo>
                    <a:pt x="85477" y="256996"/>
                  </a:lnTo>
                  <a:lnTo>
                    <a:pt x="110595" y="272549"/>
                  </a:lnTo>
                  <a:lnTo>
                    <a:pt x="132854" y="303154"/>
                  </a:lnTo>
                  <a:lnTo>
                    <a:pt x="148678" y="341857"/>
                  </a:lnTo>
                  <a:lnTo>
                    <a:pt x="156709" y="401442"/>
                  </a:lnTo>
                  <a:lnTo>
                    <a:pt x="157927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022300" y="4421969"/>
              <a:ext cx="31587" cy="494840"/>
            </a:xfrm>
            <a:custGeom>
              <a:avLst/>
              <a:gdLst/>
              <a:ahLst/>
              <a:cxnLst/>
              <a:rect l="0" t="0" r="0" b="0"/>
              <a:pathLst>
                <a:path w="31587" h="494840">
                  <a:moveTo>
                    <a:pt x="31586" y="0"/>
                  </a:moveTo>
                  <a:lnTo>
                    <a:pt x="23252" y="52050"/>
                  </a:lnTo>
                  <a:lnTo>
                    <a:pt x="21707" y="101989"/>
                  </a:lnTo>
                  <a:lnTo>
                    <a:pt x="21186" y="160786"/>
                  </a:lnTo>
                  <a:lnTo>
                    <a:pt x="19913" y="218630"/>
                  </a:lnTo>
                  <a:lnTo>
                    <a:pt x="13829" y="268070"/>
                  </a:lnTo>
                  <a:lnTo>
                    <a:pt x="11507" y="318594"/>
                  </a:lnTo>
                  <a:lnTo>
                    <a:pt x="7603" y="375060"/>
                  </a:lnTo>
                  <a:lnTo>
                    <a:pt x="1502" y="431535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895958" y="4329697"/>
              <a:ext cx="361037" cy="302842"/>
            </a:xfrm>
            <a:custGeom>
              <a:avLst/>
              <a:gdLst/>
              <a:ahLst/>
              <a:cxnLst/>
              <a:rect l="0" t="0" r="0" b="0"/>
              <a:pathLst>
                <a:path w="361037" h="302842">
                  <a:moveTo>
                    <a:pt x="0" y="102800"/>
                  </a:moveTo>
                  <a:lnTo>
                    <a:pt x="9576" y="78754"/>
                  </a:lnTo>
                  <a:lnTo>
                    <a:pt x="20244" y="64427"/>
                  </a:lnTo>
                  <a:lnTo>
                    <a:pt x="61797" y="37335"/>
                  </a:lnTo>
                  <a:lnTo>
                    <a:pt x="121222" y="10096"/>
                  </a:lnTo>
                  <a:lnTo>
                    <a:pt x="175850" y="0"/>
                  </a:lnTo>
                  <a:lnTo>
                    <a:pt x="231701" y="1125"/>
                  </a:lnTo>
                  <a:lnTo>
                    <a:pt x="270643" y="12233"/>
                  </a:lnTo>
                  <a:lnTo>
                    <a:pt x="304409" y="33461"/>
                  </a:lnTo>
                  <a:lnTo>
                    <a:pt x="341670" y="72076"/>
                  </a:lnTo>
                  <a:lnTo>
                    <a:pt x="358729" y="108644"/>
                  </a:lnTo>
                  <a:lnTo>
                    <a:pt x="361036" y="132304"/>
                  </a:lnTo>
                  <a:lnTo>
                    <a:pt x="352986" y="176088"/>
                  </a:lnTo>
                  <a:lnTo>
                    <a:pt x="332316" y="207963"/>
                  </a:lnTo>
                  <a:lnTo>
                    <a:pt x="292721" y="249005"/>
                  </a:lnTo>
                  <a:lnTo>
                    <a:pt x="254539" y="272202"/>
                  </a:lnTo>
                  <a:lnTo>
                    <a:pt x="213590" y="285834"/>
                  </a:lnTo>
                  <a:lnTo>
                    <a:pt x="167190" y="294152"/>
                  </a:lnTo>
                  <a:lnTo>
                    <a:pt x="147399" y="3028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145536" y="4737823"/>
              <a:ext cx="189732" cy="161815"/>
            </a:xfrm>
            <a:custGeom>
              <a:avLst/>
              <a:gdLst/>
              <a:ahLst/>
              <a:cxnLst/>
              <a:rect l="0" t="0" r="0" b="0"/>
              <a:pathLst>
                <a:path w="189732" h="161815">
                  <a:moveTo>
                    <a:pt x="97863" y="10529"/>
                  </a:moveTo>
                  <a:lnTo>
                    <a:pt x="75506" y="10529"/>
                  </a:lnTo>
                  <a:lnTo>
                    <a:pt x="44835" y="21707"/>
                  </a:lnTo>
                  <a:lnTo>
                    <a:pt x="19110" y="39838"/>
                  </a:lnTo>
                  <a:lnTo>
                    <a:pt x="2259" y="65617"/>
                  </a:lnTo>
                  <a:lnTo>
                    <a:pt x="0" y="88435"/>
                  </a:lnTo>
                  <a:lnTo>
                    <a:pt x="4065" y="111834"/>
                  </a:lnTo>
                  <a:lnTo>
                    <a:pt x="13671" y="130033"/>
                  </a:lnTo>
                  <a:lnTo>
                    <a:pt x="28859" y="142801"/>
                  </a:lnTo>
                  <a:lnTo>
                    <a:pt x="72794" y="160529"/>
                  </a:lnTo>
                  <a:lnTo>
                    <a:pt x="96079" y="161814"/>
                  </a:lnTo>
                  <a:lnTo>
                    <a:pt x="118127" y="157315"/>
                  </a:lnTo>
                  <a:lnTo>
                    <a:pt x="149101" y="141629"/>
                  </a:lnTo>
                  <a:lnTo>
                    <a:pt x="165869" y="128847"/>
                  </a:lnTo>
                  <a:lnTo>
                    <a:pt x="178000" y="109128"/>
                  </a:lnTo>
                  <a:lnTo>
                    <a:pt x="186122" y="83597"/>
                  </a:lnTo>
                  <a:lnTo>
                    <a:pt x="189731" y="52752"/>
                  </a:lnTo>
                  <a:lnTo>
                    <a:pt x="187184" y="39848"/>
                  </a:lnTo>
                  <a:lnTo>
                    <a:pt x="174996" y="19270"/>
                  </a:lnTo>
                  <a:lnTo>
                    <a:pt x="165662" y="12847"/>
                  </a:lnTo>
                  <a:lnTo>
                    <a:pt x="1189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401326" y="4369326"/>
              <a:ext cx="21058" cy="536954"/>
            </a:xfrm>
            <a:custGeom>
              <a:avLst/>
              <a:gdLst/>
              <a:ahLst/>
              <a:cxnLst/>
              <a:rect l="0" t="0" r="0" b="0"/>
              <a:pathLst>
                <a:path w="21058" h="536954">
                  <a:moveTo>
                    <a:pt x="21057" y="0"/>
                  </a:moveTo>
                  <a:lnTo>
                    <a:pt x="12724" y="37478"/>
                  </a:lnTo>
                  <a:lnTo>
                    <a:pt x="10962" y="88901"/>
                  </a:lnTo>
                  <a:lnTo>
                    <a:pt x="10657" y="146964"/>
                  </a:lnTo>
                  <a:lnTo>
                    <a:pt x="4977" y="199263"/>
                  </a:lnTo>
                  <a:lnTo>
                    <a:pt x="983" y="260026"/>
                  </a:lnTo>
                  <a:lnTo>
                    <a:pt x="291" y="312311"/>
                  </a:lnTo>
                  <a:lnTo>
                    <a:pt x="86" y="375116"/>
                  </a:lnTo>
                  <a:lnTo>
                    <a:pt x="26" y="426090"/>
                  </a:lnTo>
                  <a:lnTo>
                    <a:pt x="8" y="476549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456739" y="4698912"/>
              <a:ext cx="313085" cy="248450"/>
            </a:xfrm>
            <a:custGeom>
              <a:avLst/>
              <a:gdLst/>
              <a:ahLst/>
              <a:cxnLst/>
              <a:rect l="0" t="0" r="0" b="0"/>
              <a:pathLst>
                <a:path w="313085" h="248450">
                  <a:moveTo>
                    <a:pt x="7758" y="112611"/>
                  </a:moveTo>
                  <a:lnTo>
                    <a:pt x="45236" y="104278"/>
                  </a:lnTo>
                  <a:lnTo>
                    <a:pt x="101904" y="93966"/>
                  </a:lnTo>
                  <a:lnTo>
                    <a:pt x="155076" y="77372"/>
                  </a:lnTo>
                  <a:lnTo>
                    <a:pt x="169939" y="64194"/>
                  </a:lnTo>
                  <a:lnTo>
                    <a:pt x="175540" y="55766"/>
                  </a:lnTo>
                  <a:lnTo>
                    <a:pt x="176935" y="46639"/>
                  </a:lnTo>
                  <a:lnTo>
                    <a:pt x="172245" y="27138"/>
                  </a:lnTo>
                  <a:lnTo>
                    <a:pt x="159243" y="13012"/>
                  </a:lnTo>
                  <a:lnTo>
                    <a:pt x="150862" y="7607"/>
                  </a:lnTo>
                  <a:lnTo>
                    <a:pt x="111121" y="0"/>
                  </a:lnTo>
                  <a:lnTo>
                    <a:pt x="73479" y="3336"/>
                  </a:lnTo>
                  <a:lnTo>
                    <a:pt x="54125" y="14911"/>
                  </a:lnTo>
                  <a:lnTo>
                    <a:pt x="16507" y="53732"/>
                  </a:lnTo>
                  <a:lnTo>
                    <a:pt x="6578" y="72404"/>
                  </a:lnTo>
                  <a:lnTo>
                    <a:pt x="0" y="113826"/>
                  </a:lnTo>
                  <a:lnTo>
                    <a:pt x="4700" y="140057"/>
                  </a:lnTo>
                  <a:lnTo>
                    <a:pt x="26781" y="185493"/>
                  </a:lnTo>
                  <a:lnTo>
                    <a:pt x="46800" y="212064"/>
                  </a:lnTo>
                  <a:lnTo>
                    <a:pt x="73138" y="229167"/>
                  </a:lnTo>
                  <a:lnTo>
                    <a:pt x="114649" y="244256"/>
                  </a:lnTo>
                  <a:lnTo>
                    <a:pt x="166696" y="248449"/>
                  </a:lnTo>
                  <a:lnTo>
                    <a:pt x="222037" y="243689"/>
                  </a:lnTo>
                  <a:lnTo>
                    <a:pt x="275689" y="232653"/>
                  </a:lnTo>
                  <a:lnTo>
                    <a:pt x="313084" y="2284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487079" y="160611"/>
            <a:ext cx="4093711" cy="754143"/>
            <a:chOff x="487079" y="160611"/>
            <a:chExt cx="4093711" cy="754143"/>
          </a:xfrm>
        </p:grpSpPr>
        <p:sp>
          <p:nvSpPr>
            <p:cNvPr id="2" name="Freeform 1"/>
            <p:cNvSpPr/>
            <p:nvPr/>
          </p:nvSpPr>
          <p:spPr>
            <a:xfrm>
              <a:off x="661905" y="287791"/>
              <a:ext cx="327774" cy="421674"/>
            </a:xfrm>
            <a:custGeom>
              <a:avLst/>
              <a:gdLst/>
              <a:ahLst/>
              <a:cxnLst/>
              <a:rect l="0" t="0" r="0" b="0"/>
              <a:pathLst>
                <a:path w="327774" h="421674">
                  <a:moveTo>
                    <a:pt x="64561" y="28063"/>
                  </a:moveTo>
                  <a:lnTo>
                    <a:pt x="48920" y="46044"/>
                  </a:lnTo>
                  <a:lnTo>
                    <a:pt x="26124" y="102417"/>
                  </a:lnTo>
                  <a:lnTo>
                    <a:pt x="19012" y="123111"/>
                  </a:lnTo>
                  <a:lnTo>
                    <a:pt x="14308" y="127693"/>
                  </a:lnTo>
                  <a:lnTo>
                    <a:pt x="8832" y="128408"/>
                  </a:lnTo>
                  <a:lnTo>
                    <a:pt x="2842" y="126546"/>
                  </a:lnTo>
                  <a:lnTo>
                    <a:pt x="18" y="120624"/>
                  </a:lnTo>
                  <a:lnTo>
                    <a:pt x="0" y="101567"/>
                  </a:lnTo>
                  <a:lnTo>
                    <a:pt x="10691" y="58440"/>
                  </a:lnTo>
                  <a:lnTo>
                    <a:pt x="34119" y="12314"/>
                  </a:lnTo>
                  <a:lnTo>
                    <a:pt x="40757" y="3526"/>
                  </a:lnTo>
                  <a:lnTo>
                    <a:pt x="48692" y="7"/>
                  </a:lnTo>
                  <a:lnTo>
                    <a:pt x="57491" y="0"/>
                  </a:lnTo>
                  <a:lnTo>
                    <a:pt x="86643" y="11170"/>
                  </a:lnTo>
                  <a:lnTo>
                    <a:pt x="122345" y="35905"/>
                  </a:lnTo>
                  <a:lnTo>
                    <a:pt x="134306" y="55725"/>
                  </a:lnTo>
                  <a:lnTo>
                    <a:pt x="162523" y="119010"/>
                  </a:lnTo>
                  <a:lnTo>
                    <a:pt x="179621" y="170421"/>
                  </a:lnTo>
                  <a:lnTo>
                    <a:pt x="187560" y="219202"/>
                  </a:lnTo>
                  <a:lnTo>
                    <a:pt x="189912" y="270701"/>
                  </a:lnTo>
                  <a:lnTo>
                    <a:pt x="190609" y="319885"/>
                  </a:lnTo>
                  <a:lnTo>
                    <a:pt x="188433" y="348444"/>
                  </a:lnTo>
                  <a:lnTo>
                    <a:pt x="179666" y="372836"/>
                  </a:lnTo>
                  <a:lnTo>
                    <a:pt x="155988" y="406299"/>
                  </a:lnTo>
                  <a:lnTo>
                    <a:pt x="133661" y="418436"/>
                  </a:lnTo>
                  <a:lnTo>
                    <a:pt x="121156" y="421673"/>
                  </a:lnTo>
                  <a:lnTo>
                    <a:pt x="97903" y="419030"/>
                  </a:lnTo>
                  <a:lnTo>
                    <a:pt x="77040" y="408887"/>
                  </a:lnTo>
                  <a:lnTo>
                    <a:pt x="59969" y="392680"/>
                  </a:lnTo>
                  <a:lnTo>
                    <a:pt x="50821" y="370660"/>
                  </a:lnTo>
                  <a:lnTo>
                    <a:pt x="47926" y="345275"/>
                  </a:lnTo>
                  <a:lnTo>
                    <a:pt x="50539" y="318395"/>
                  </a:lnTo>
                  <a:lnTo>
                    <a:pt x="58719" y="297090"/>
                  </a:lnTo>
                  <a:lnTo>
                    <a:pt x="64176" y="288133"/>
                  </a:lnTo>
                  <a:lnTo>
                    <a:pt x="72493" y="282162"/>
                  </a:lnTo>
                  <a:lnTo>
                    <a:pt x="94212" y="275527"/>
                  </a:lnTo>
                  <a:lnTo>
                    <a:pt x="119463" y="278817"/>
                  </a:lnTo>
                  <a:lnTo>
                    <a:pt x="168213" y="299993"/>
                  </a:lnTo>
                  <a:lnTo>
                    <a:pt x="223808" y="334969"/>
                  </a:lnTo>
                  <a:lnTo>
                    <a:pt x="266033" y="349386"/>
                  </a:lnTo>
                  <a:lnTo>
                    <a:pt x="301161" y="351778"/>
                  </a:lnTo>
                  <a:lnTo>
                    <a:pt x="327773" y="3439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87079" y="160611"/>
              <a:ext cx="667844" cy="584891"/>
            </a:xfrm>
            <a:custGeom>
              <a:avLst/>
              <a:gdLst/>
              <a:ahLst/>
              <a:cxnLst/>
              <a:rect l="0" t="0" r="0" b="0"/>
              <a:pathLst>
                <a:path w="667844" h="584891">
                  <a:moveTo>
                    <a:pt x="323615" y="18373"/>
                  </a:moveTo>
                  <a:lnTo>
                    <a:pt x="296059" y="11137"/>
                  </a:lnTo>
                  <a:lnTo>
                    <a:pt x="242956" y="11614"/>
                  </a:lnTo>
                  <a:lnTo>
                    <a:pt x="186799" y="22627"/>
                  </a:lnTo>
                  <a:lnTo>
                    <a:pt x="130181" y="50981"/>
                  </a:lnTo>
                  <a:lnTo>
                    <a:pt x="80206" y="85188"/>
                  </a:lnTo>
                  <a:lnTo>
                    <a:pt x="37563" y="131345"/>
                  </a:lnTo>
                  <a:lnTo>
                    <a:pt x="18410" y="164930"/>
                  </a:lnTo>
                  <a:lnTo>
                    <a:pt x="2628" y="225700"/>
                  </a:lnTo>
                  <a:lnTo>
                    <a:pt x="0" y="282574"/>
                  </a:lnTo>
                  <a:lnTo>
                    <a:pt x="6111" y="334651"/>
                  </a:lnTo>
                  <a:lnTo>
                    <a:pt x="21775" y="387994"/>
                  </a:lnTo>
                  <a:lnTo>
                    <a:pt x="40379" y="423078"/>
                  </a:lnTo>
                  <a:lnTo>
                    <a:pt x="81812" y="477773"/>
                  </a:lnTo>
                  <a:lnTo>
                    <a:pt x="130827" y="524851"/>
                  </a:lnTo>
                  <a:lnTo>
                    <a:pt x="192380" y="557669"/>
                  </a:lnTo>
                  <a:lnTo>
                    <a:pt x="243526" y="577207"/>
                  </a:lnTo>
                  <a:lnTo>
                    <a:pt x="295725" y="584036"/>
                  </a:lnTo>
                  <a:lnTo>
                    <a:pt x="349406" y="584890"/>
                  </a:lnTo>
                  <a:lnTo>
                    <a:pt x="405736" y="578254"/>
                  </a:lnTo>
                  <a:lnTo>
                    <a:pt x="448553" y="566539"/>
                  </a:lnTo>
                  <a:lnTo>
                    <a:pt x="497244" y="541881"/>
                  </a:lnTo>
                  <a:lnTo>
                    <a:pt x="559860" y="502108"/>
                  </a:lnTo>
                  <a:lnTo>
                    <a:pt x="601128" y="460456"/>
                  </a:lnTo>
                  <a:lnTo>
                    <a:pt x="635923" y="399579"/>
                  </a:lnTo>
                  <a:lnTo>
                    <a:pt x="656550" y="342704"/>
                  </a:lnTo>
                  <a:lnTo>
                    <a:pt x="667843" y="279793"/>
                  </a:lnTo>
                  <a:lnTo>
                    <a:pt x="666984" y="234651"/>
                  </a:lnTo>
                  <a:lnTo>
                    <a:pt x="656213" y="182367"/>
                  </a:lnTo>
                  <a:lnTo>
                    <a:pt x="633245" y="134215"/>
                  </a:lnTo>
                  <a:lnTo>
                    <a:pt x="591597" y="78226"/>
                  </a:lnTo>
                  <a:lnTo>
                    <a:pt x="560170" y="47180"/>
                  </a:lnTo>
                  <a:lnTo>
                    <a:pt x="503479" y="17039"/>
                  </a:lnTo>
                  <a:lnTo>
                    <a:pt x="449914" y="2425"/>
                  </a:lnTo>
                  <a:lnTo>
                    <a:pt x="395352" y="0"/>
                  </a:lnTo>
                  <a:lnTo>
                    <a:pt x="343960" y="6170"/>
                  </a:lnTo>
                  <a:lnTo>
                    <a:pt x="284610" y="24975"/>
                  </a:lnTo>
                  <a:lnTo>
                    <a:pt x="228858" y="499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40087" y="305326"/>
              <a:ext cx="18131" cy="357970"/>
            </a:xfrm>
            <a:custGeom>
              <a:avLst/>
              <a:gdLst/>
              <a:ahLst/>
              <a:cxnLst/>
              <a:rect l="0" t="0" r="0" b="0"/>
              <a:pathLst>
                <a:path w="18131" h="357970">
                  <a:moveTo>
                    <a:pt x="18130" y="0"/>
                  </a:moveTo>
                  <a:lnTo>
                    <a:pt x="6952" y="16768"/>
                  </a:lnTo>
                  <a:lnTo>
                    <a:pt x="0" y="55141"/>
                  </a:lnTo>
                  <a:lnTo>
                    <a:pt x="3530" y="114734"/>
                  </a:lnTo>
                  <a:lnTo>
                    <a:pt x="6395" y="173075"/>
                  </a:lnTo>
                  <a:lnTo>
                    <a:pt x="7244" y="227406"/>
                  </a:lnTo>
                  <a:lnTo>
                    <a:pt x="7496" y="280549"/>
                  </a:lnTo>
                  <a:lnTo>
                    <a:pt x="7581" y="337823"/>
                  </a:lnTo>
                  <a:lnTo>
                    <a:pt x="7602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47647" y="263212"/>
              <a:ext cx="410613" cy="42115"/>
            </a:xfrm>
            <a:custGeom>
              <a:avLst/>
              <a:gdLst/>
              <a:ahLst/>
              <a:cxnLst/>
              <a:rect l="0" t="0" r="0" b="0"/>
              <a:pathLst>
                <a:path w="410613" h="42115">
                  <a:moveTo>
                    <a:pt x="410612" y="0"/>
                  </a:moveTo>
                  <a:lnTo>
                    <a:pt x="351995" y="5589"/>
                  </a:lnTo>
                  <a:lnTo>
                    <a:pt x="306026" y="9065"/>
                  </a:lnTo>
                  <a:lnTo>
                    <a:pt x="249772" y="15684"/>
                  </a:lnTo>
                  <a:lnTo>
                    <a:pt x="194240" y="19465"/>
                  </a:lnTo>
                  <a:lnTo>
                    <a:pt x="137544" y="27978"/>
                  </a:lnTo>
                  <a:lnTo>
                    <a:pt x="75566" y="33992"/>
                  </a:lnTo>
                  <a:lnTo>
                    <a:pt x="35258" y="3970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95088" y="558010"/>
              <a:ext cx="84229" cy="94757"/>
            </a:xfrm>
            <a:custGeom>
              <a:avLst/>
              <a:gdLst/>
              <a:ahLst/>
              <a:cxnLst/>
              <a:rect l="0" t="0" r="0" b="0"/>
              <a:pathLst>
                <a:path w="84229" h="94757">
                  <a:moveTo>
                    <a:pt x="0" y="0"/>
                  </a:moveTo>
                  <a:lnTo>
                    <a:pt x="17980" y="24046"/>
                  </a:lnTo>
                  <a:lnTo>
                    <a:pt x="70091" y="73669"/>
                  </a:lnTo>
                  <a:lnTo>
                    <a:pt x="84228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52974" y="526424"/>
              <a:ext cx="231628" cy="357970"/>
            </a:xfrm>
            <a:custGeom>
              <a:avLst/>
              <a:gdLst/>
              <a:ahLst/>
              <a:cxnLst/>
              <a:rect l="0" t="0" r="0" b="0"/>
              <a:pathLst>
                <a:path w="231628" h="357970">
                  <a:moveTo>
                    <a:pt x="231627" y="0"/>
                  </a:moveTo>
                  <a:lnTo>
                    <a:pt x="214859" y="11179"/>
                  </a:lnTo>
                  <a:lnTo>
                    <a:pt x="175967" y="68687"/>
                  </a:lnTo>
                  <a:lnTo>
                    <a:pt x="149624" y="117448"/>
                  </a:lnTo>
                  <a:lnTo>
                    <a:pt x="111427" y="180890"/>
                  </a:lnTo>
                  <a:lnTo>
                    <a:pt x="75952" y="232697"/>
                  </a:lnTo>
                  <a:lnTo>
                    <a:pt x="38901" y="293553"/>
                  </a:lnTo>
                  <a:lnTo>
                    <a:pt x="13706" y="33354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58300" y="465830"/>
              <a:ext cx="123452" cy="448924"/>
            </a:xfrm>
            <a:custGeom>
              <a:avLst/>
              <a:gdLst/>
              <a:ahLst/>
              <a:cxnLst/>
              <a:rect l="0" t="0" r="0" b="0"/>
              <a:pathLst>
                <a:path w="123452" h="448924">
                  <a:moveTo>
                    <a:pt x="0" y="186936"/>
                  </a:moveTo>
                  <a:lnTo>
                    <a:pt x="7236" y="214492"/>
                  </a:lnTo>
                  <a:lnTo>
                    <a:pt x="9878" y="273835"/>
                  </a:lnTo>
                  <a:lnTo>
                    <a:pt x="13456" y="327718"/>
                  </a:lnTo>
                  <a:lnTo>
                    <a:pt x="18805" y="381897"/>
                  </a:lnTo>
                  <a:lnTo>
                    <a:pt x="20612" y="442126"/>
                  </a:lnTo>
                  <a:lnTo>
                    <a:pt x="19591" y="448310"/>
                  </a:lnTo>
                  <a:lnTo>
                    <a:pt x="17740" y="448923"/>
                  </a:lnTo>
                  <a:lnTo>
                    <a:pt x="15336" y="445822"/>
                  </a:lnTo>
                  <a:lnTo>
                    <a:pt x="11478" y="397648"/>
                  </a:lnTo>
                  <a:lnTo>
                    <a:pt x="9640" y="345296"/>
                  </a:lnTo>
                  <a:lnTo>
                    <a:pt x="2251" y="291267"/>
                  </a:lnTo>
                  <a:lnTo>
                    <a:pt x="667" y="243585"/>
                  </a:lnTo>
                  <a:lnTo>
                    <a:pt x="198" y="185004"/>
                  </a:lnTo>
                  <a:lnTo>
                    <a:pt x="59" y="126312"/>
                  </a:lnTo>
                  <a:lnTo>
                    <a:pt x="18" y="71878"/>
                  </a:lnTo>
                  <a:lnTo>
                    <a:pt x="2347" y="38703"/>
                  </a:lnTo>
                  <a:lnTo>
                    <a:pt x="11182" y="12260"/>
                  </a:lnTo>
                  <a:lnTo>
                    <a:pt x="19153" y="4975"/>
                  </a:lnTo>
                  <a:lnTo>
                    <a:pt x="29146" y="1288"/>
                  </a:lnTo>
                  <a:lnTo>
                    <a:pt x="40488" y="0"/>
                  </a:lnTo>
                  <a:lnTo>
                    <a:pt x="62448" y="4808"/>
                  </a:lnTo>
                  <a:lnTo>
                    <a:pt x="82737" y="15913"/>
                  </a:lnTo>
                  <a:lnTo>
                    <a:pt x="106143" y="41896"/>
                  </a:lnTo>
                  <a:lnTo>
                    <a:pt x="116585" y="61643"/>
                  </a:lnTo>
                  <a:lnTo>
                    <a:pt x="123451" y="98080"/>
                  </a:lnTo>
                  <a:lnTo>
                    <a:pt x="119896" y="138512"/>
                  </a:lnTo>
                  <a:lnTo>
                    <a:pt x="105845" y="174538"/>
                  </a:lnTo>
                  <a:lnTo>
                    <a:pt x="81274" y="201850"/>
                  </a:lnTo>
                  <a:lnTo>
                    <a:pt x="58739" y="211112"/>
                  </a:lnTo>
                  <a:lnTo>
                    <a:pt x="36635" y="214059"/>
                  </a:lnTo>
                  <a:lnTo>
                    <a:pt x="10529" y="2079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63060" y="470580"/>
              <a:ext cx="183382" cy="182187"/>
            </a:xfrm>
            <a:custGeom>
              <a:avLst/>
              <a:gdLst/>
              <a:ahLst/>
              <a:cxnLst/>
              <a:rect l="0" t="0" r="0" b="0"/>
              <a:pathLst>
                <a:path w="183382" h="182187">
                  <a:moveTo>
                    <a:pt x="26867" y="108487"/>
                  </a:moveTo>
                  <a:lnTo>
                    <a:pt x="81912" y="91698"/>
                  </a:lnTo>
                  <a:lnTo>
                    <a:pt x="141379" y="82403"/>
                  </a:lnTo>
                  <a:lnTo>
                    <a:pt x="173881" y="67353"/>
                  </a:lnTo>
                  <a:lnTo>
                    <a:pt x="179858" y="60007"/>
                  </a:lnTo>
                  <a:lnTo>
                    <a:pt x="182673" y="51601"/>
                  </a:lnTo>
                  <a:lnTo>
                    <a:pt x="183381" y="42487"/>
                  </a:lnTo>
                  <a:lnTo>
                    <a:pt x="180342" y="34071"/>
                  </a:lnTo>
                  <a:lnTo>
                    <a:pt x="167608" y="18481"/>
                  </a:lnTo>
                  <a:lnTo>
                    <a:pt x="140708" y="2140"/>
                  </a:lnTo>
                  <a:lnTo>
                    <a:pt x="114508" y="0"/>
                  </a:lnTo>
                  <a:lnTo>
                    <a:pt x="86875" y="4119"/>
                  </a:lnTo>
                  <a:lnTo>
                    <a:pt x="36748" y="32323"/>
                  </a:lnTo>
                  <a:lnTo>
                    <a:pt x="11207" y="58234"/>
                  </a:lnTo>
                  <a:lnTo>
                    <a:pt x="2360" y="81083"/>
                  </a:lnTo>
                  <a:lnTo>
                    <a:pt x="0" y="93727"/>
                  </a:lnTo>
                  <a:lnTo>
                    <a:pt x="3618" y="117135"/>
                  </a:lnTo>
                  <a:lnTo>
                    <a:pt x="14194" y="139237"/>
                  </a:lnTo>
                  <a:lnTo>
                    <a:pt x="30593" y="160758"/>
                  </a:lnTo>
                  <a:lnTo>
                    <a:pt x="52700" y="172663"/>
                  </a:lnTo>
                  <a:lnTo>
                    <a:pt x="110609" y="180305"/>
                  </a:lnTo>
                  <a:lnTo>
                    <a:pt x="137785" y="181350"/>
                  </a:lnTo>
                  <a:lnTo>
                    <a:pt x="174266" y="1821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32071" y="463687"/>
              <a:ext cx="157940" cy="195296"/>
            </a:xfrm>
            <a:custGeom>
              <a:avLst/>
              <a:gdLst/>
              <a:ahLst/>
              <a:cxnLst/>
              <a:rect l="0" t="0" r="0" b="0"/>
              <a:pathLst>
                <a:path w="157940" h="195296">
                  <a:moveTo>
                    <a:pt x="157939" y="10095"/>
                  </a:moveTo>
                  <a:lnTo>
                    <a:pt x="120461" y="1762"/>
                  </a:lnTo>
                  <a:lnTo>
                    <a:pt x="69037" y="0"/>
                  </a:lnTo>
                  <a:lnTo>
                    <a:pt x="33332" y="5284"/>
                  </a:lnTo>
                  <a:lnTo>
                    <a:pt x="6115" y="19848"/>
                  </a:lnTo>
                  <a:lnTo>
                    <a:pt x="1741" y="27125"/>
                  </a:lnTo>
                  <a:lnTo>
                    <a:pt x="0" y="44570"/>
                  </a:lnTo>
                  <a:lnTo>
                    <a:pt x="4683" y="51796"/>
                  </a:lnTo>
                  <a:lnTo>
                    <a:pt x="22365" y="62944"/>
                  </a:lnTo>
                  <a:lnTo>
                    <a:pt x="77910" y="73567"/>
                  </a:lnTo>
                  <a:lnTo>
                    <a:pt x="112780" y="89473"/>
                  </a:lnTo>
                  <a:lnTo>
                    <a:pt x="130459" y="102306"/>
                  </a:lnTo>
                  <a:lnTo>
                    <a:pt x="142996" y="118928"/>
                  </a:lnTo>
                  <a:lnTo>
                    <a:pt x="147977" y="128274"/>
                  </a:lnTo>
                  <a:lnTo>
                    <a:pt x="150392" y="148017"/>
                  </a:lnTo>
                  <a:lnTo>
                    <a:pt x="149398" y="158195"/>
                  </a:lnTo>
                  <a:lnTo>
                    <a:pt x="138935" y="175743"/>
                  </a:lnTo>
                  <a:lnTo>
                    <a:pt x="131232" y="183698"/>
                  </a:lnTo>
                  <a:lnTo>
                    <a:pt x="110194" y="192537"/>
                  </a:lnTo>
                  <a:lnTo>
                    <a:pt x="86416" y="195295"/>
                  </a:lnTo>
                  <a:lnTo>
                    <a:pt x="42126" y="1890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82462" y="520124"/>
              <a:ext cx="150607" cy="167272"/>
            </a:xfrm>
            <a:custGeom>
              <a:avLst/>
              <a:gdLst/>
              <a:ahLst/>
              <a:cxnLst/>
              <a:rect l="0" t="0" r="0" b="0"/>
              <a:pathLst>
                <a:path w="150607" h="167272">
                  <a:moveTo>
                    <a:pt x="144501" y="48414"/>
                  </a:moveTo>
                  <a:lnTo>
                    <a:pt x="115193" y="10041"/>
                  </a:lnTo>
                  <a:lnTo>
                    <a:pt x="95600" y="2114"/>
                  </a:lnTo>
                  <a:lnTo>
                    <a:pt x="83825" y="0"/>
                  </a:lnTo>
                  <a:lnTo>
                    <a:pt x="61382" y="3890"/>
                  </a:lnTo>
                  <a:lnTo>
                    <a:pt x="32136" y="19234"/>
                  </a:lnTo>
                  <a:lnTo>
                    <a:pt x="17352" y="33106"/>
                  </a:lnTo>
                  <a:lnTo>
                    <a:pt x="6882" y="50969"/>
                  </a:lnTo>
                  <a:lnTo>
                    <a:pt x="0" y="86346"/>
                  </a:lnTo>
                  <a:lnTo>
                    <a:pt x="3550" y="120875"/>
                  </a:lnTo>
                  <a:lnTo>
                    <a:pt x="12056" y="139501"/>
                  </a:lnTo>
                  <a:lnTo>
                    <a:pt x="17600" y="147743"/>
                  </a:lnTo>
                  <a:lnTo>
                    <a:pt x="33119" y="160021"/>
                  </a:lnTo>
                  <a:lnTo>
                    <a:pt x="42170" y="164933"/>
                  </a:lnTo>
                  <a:lnTo>
                    <a:pt x="64706" y="167271"/>
                  </a:lnTo>
                  <a:lnTo>
                    <a:pt x="89149" y="163241"/>
                  </a:lnTo>
                  <a:lnTo>
                    <a:pt x="111712" y="153651"/>
                  </a:lnTo>
                  <a:lnTo>
                    <a:pt x="138555" y="129508"/>
                  </a:lnTo>
                  <a:lnTo>
                    <a:pt x="147708" y="107073"/>
                  </a:lnTo>
                  <a:lnTo>
                    <a:pt x="150606" y="82674"/>
                  </a:lnTo>
                  <a:lnTo>
                    <a:pt x="147994" y="60131"/>
                  </a:lnTo>
                  <a:lnTo>
                    <a:pt x="139814" y="41534"/>
                  </a:lnTo>
                  <a:lnTo>
                    <a:pt x="134358" y="33299"/>
                  </a:lnTo>
                  <a:lnTo>
                    <a:pt x="122056" y="24149"/>
                  </a:lnTo>
                  <a:lnTo>
                    <a:pt x="102387" y="168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71146" y="293925"/>
              <a:ext cx="145331" cy="411485"/>
            </a:xfrm>
            <a:custGeom>
              <a:avLst/>
              <a:gdLst/>
              <a:ahLst/>
              <a:cxnLst/>
              <a:rect l="0" t="0" r="0" b="0"/>
              <a:pathLst>
                <a:path w="145331" h="411485">
                  <a:moveTo>
                    <a:pt x="71631" y="411484"/>
                  </a:moveTo>
                  <a:lnTo>
                    <a:pt x="53673" y="356439"/>
                  </a:lnTo>
                  <a:lnTo>
                    <a:pt x="43084" y="305031"/>
                  </a:lnTo>
                  <a:lnTo>
                    <a:pt x="32040" y="243091"/>
                  </a:lnTo>
                  <a:lnTo>
                    <a:pt x="18793" y="186585"/>
                  </a:lnTo>
                  <a:lnTo>
                    <a:pt x="4912" y="125034"/>
                  </a:lnTo>
                  <a:lnTo>
                    <a:pt x="0" y="76395"/>
                  </a:lnTo>
                  <a:lnTo>
                    <a:pt x="4133" y="30529"/>
                  </a:lnTo>
                  <a:lnTo>
                    <a:pt x="9085" y="19473"/>
                  </a:lnTo>
                  <a:lnTo>
                    <a:pt x="23945" y="4070"/>
                  </a:lnTo>
                  <a:lnTo>
                    <a:pt x="32821" y="665"/>
                  </a:lnTo>
                  <a:lnTo>
                    <a:pt x="52043" y="0"/>
                  </a:lnTo>
                  <a:lnTo>
                    <a:pt x="82594" y="11792"/>
                  </a:lnTo>
                  <a:lnTo>
                    <a:pt x="130714" y="50348"/>
                  </a:lnTo>
                  <a:lnTo>
                    <a:pt x="138834" y="61076"/>
                  </a:lnTo>
                  <a:lnTo>
                    <a:pt x="145330" y="745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48020" y="526424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21057"/>
                  </a:moveTo>
                  <a:lnTo>
                    <a:pt x="99311" y="21057"/>
                  </a:lnTo>
                  <a:lnTo>
                    <a:pt x="42714" y="96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32331" y="271300"/>
              <a:ext cx="294799" cy="434110"/>
            </a:xfrm>
            <a:custGeom>
              <a:avLst/>
              <a:gdLst/>
              <a:ahLst/>
              <a:cxnLst/>
              <a:rect l="0" t="0" r="0" b="0"/>
              <a:pathLst>
                <a:path w="294799" h="434110">
                  <a:moveTo>
                    <a:pt x="0" y="434109"/>
                  </a:moveTo>
                  <a:lnTo>
                    <a:pt x="0" y="375492"/>
                  </a:lnTo>
                  <a:lnTo>
                    <a:pt x="1170" y="315252"/>
                  </a:lnTo>
                  <a:lnTo>
                    <a:pt x="8333" y="257773"/>
                  </a:lnTo>
                  <a:lnTo>
                    <a:pt x="9878" y="200147"/>
                  </a:lnTo>
                  <a:lnTo>
                    <a:pt x="10336" y="138619"/>
                  </a:lnTo>
                  <a:lnTo>
                    <a:pt x="10471" y="82174"/>
                  </a:lnTo>
                  <a:lnTo>
                    <a:pt x="16107" y="26769"/>
                  </a:lnTo>
                  <a:lnTo>
                    <a:pt x="18927" y="22169"/>
                  </a:lnTo>
                  <a:lnTo>
                    <a:pt x="21976" y="22612"/>
                  </a:lnTo>
                  <a:lnTo>
                    <a:pt x="60332" y="82910"/>
                  </a:lnTo>
                  <a:lnTo>
                    <a:pt x="94845" y="144030"/>
                  </a:lnTo>
                  <a:lnTo>
                    <a:pt x="110004" y="160125"/>
                  </a:lnTo>
                  <a:lnTo>
                    <a:pt x="128439" y="171179"/>
                  </a:lnTo>
                  <a:lnTo>
                    <a:pt x="148331" y="173751"/>
                  </a:lnTo>
                  <a:lnTo>
                    <a:pt x="158549" y="172800"/>
                  </a:lnTo>
                  <a:lnTo>
                    <a:pt x="176141" y="162384"/>
                  </a:lnTo>
                  <a:lnTo>
                    <a:pt x="190589" y="146056"/>
                  </a:lnTo>
                  <a:lnTo>
                    <a:pt x="209396" y="103859"/>
                  </a:lnTo>
                  <a:lnTo>
                    <a:pt x="224377" y="50810"/>
                  </a:lnTo>
                  <a:lnTo>
                    <a:pt x="229479" y="9233"/>
                  </a:lnTo>
                  <a:lnTo>
                    <a:pt x="232535" y="2290"/>
                  </a:lnTo>
                  <a:lnTo>
                    <a:pt x="236911" y="0"/>
                  </a:lnTo>
                  <a:lnTo>
                    <a:pt x="242169" y="814"/>
                  </a:lnTo>
                  <a:lnTo>
                    <a:pt x="245674" y="8375"/>
                  </a:lnTo>
                  <a:lnTo>
                    <a:pt x="254419" y="61584"/>
                  </a:lnTo>
                  <a:lnTo>
                    <a:pt x="261476" y="123698"/>
                  </a:lnTo>
                  <a:lnTo>
                    <a:pt x="268287" y="177449"/>
                  </a:lnTo>
                  <a:lnTo>
                    <a:pt x="272125" y="236009"/>
                  </a:lnTo>
                  <a:lnTo>
                    <a:pt x="278851" y="292224"/>
                  </a:lnTo>
                  <a:lnTo>
                    <a:pt x="284369" y="354046"/>
                  </a:lnTo>
                  <a:lnTo>
                    <a:pt x="292392" y="398147"/>
                  </a:lnTo>
                  <a:lnTo>
                    <a:pt x="294798" y="4235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75861" y="511573"/>
              <a:ext cx="172368" cy="182485"/>
            </a:xfrm>
            <a:custGeom>
              <a:avLst/>
              <a:gdLst/>
              <a:ahLst/>
              <a:cxnLst/>
              <a:rect l="0" t="0" r="0" b="0"/>
              <a:pathLst>
                <a:path w="172368" h="182485">
                  <a:moveTo>
                    <a:pt x="109196" y="99079"/>
                  </a:moveTo>
                  <a:lnTo>
                    <a:pt x="106076" y="56388"/>
                  </a:lnTo>
                  <a:lnTo>
                    <a:pt x="94623" y="25209"/>
                  </a:lnTo>
                  <a:lnTo>
                    <a:pt x="88952" y="14737"/>
                  </a:lnTo>
                  <a:lnTo>
                    <a:pt x="80492" y="7756"/>
                  </a:lnTo>
                  <a:lnTo>
                    <a:pt x="58614" y="0"/>
                  </a:lnTo>
                  <a:lnTo>
                    <a:pt x="48568" y="271"/>
                  </a:lnTo>
                  <a:lnTo>
                    <a:pt x="31168" y="6811"/>
                  </a:lnTo>
                  <a:lnTo>
                    <a:pt x="18754" y="20637"/>
                  </a:lnTo>
                  <a:lnTo>
                    <a:pt x="1253" y="58108"/>
                  </a:lnTo>
                  <a:lnTo>
                    <a:pt x="0" y="81650"/>
                  </a:lnTo>
                  <a:lnTo>
                    <a:pt x="8727" y="140480"/>
                  </a:lnTo>
                  <a:lnTo>
                    <a:pt x="23925" y="174387"/>
                  </a:lnTo>
                  <a:lnTo>
                    <a:pt x="32462" y="179700"/>
                  </a:lnTo>
                  <a:lnTo>
                    <a:pt x="54424" y="182484"/>
                  </a:lnTo>
                  <a:lnTo>
                    <a:pt x="63323" y="179249"/>
                  </a:lnTo>
                  <a:lnTo>
                    <a:pt x="76330" y="166296"/>
                  </a:lnTo>
                  <a:lnTo>
                    <a:pt x="90229" y="139272"/>
                  </a:lnTo>
                  <a:lnTo>
                    <a:pt x="91797" y="116163"/>
                  </a:lnTo>
                  <a:lnTo>
                    <a:pt x="90934" y="99653"/>
                  </a:lnTo>
                  <a:lnTo>
                    <a:pt x="92342" y="101802"/>
                  </a:lnTo>
                  <a:lnTo>
                    <a:pt x="108596" y="133282"/>
                  </a:lnTo>
                  <a:lnTo>
                    <a:pt x="127605" y="157437"/>
                  </a:lnTo>
                  <a:lnTo>
                    <a:pt x="135507" y="161381"/>
                  </a:lnTo>
                  <a:lnTo>
                    <a:pt x="172367" y="1622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90342" y="528916"/>
              <a:ext cx="122296" cy="377864"/>
            </a:xfrm>
            <a:custGeom>
              <a:avLst/>
              <a:gdLst/>
              <a:ahLst/>
              <a:cxnLst/>
              <a:rect l="0" t="0" r="0" b="0"/>
              <a:pathLst>
                <a:path w="122296" h="377864">
                  <a:moveTo>
                    <a:pt x="0" y="92265"/>
                  </a:moveTo>
                  <a:lnTo>
                    <a:pt x="14654" y="150882"/>
                  </a:lnTo>
                  <a:lnTo>
                    <a:pt x="28197" y="213461"/>
                  </a:lnTo>
                  <a:lnTo>
                    <a:pt x="42138" y="275909"/>
                  </a:lnTo>
                  <a:lnTo>
                    <a:pt x="50567" y="333911"/>
                  </a:lnTo>
                  <a:lnTo>
                    <a:pt x="57617" y="373264"/>
                  </a:lnTo>
                  <a:lnTo>
                    <a:pt x="57128" y="377863"/>
                  </a:lnTo>
                  <a:lnTo>
                    <a:pt x="54463" y="377420"/>
                  </a:lnTo>
                  <a:lnTo>
                    <a:pt x="50346" y="373616"/>
                  </a:lnTo>
                  <a:lnTo>
                    <a:pt x="31745" y="315983"/>
                  </a:lnTo>
                  <a:lnTo>
                    <a:pt x="17579" y="254999"/>
                  </a:lnTo>
                  <a:lnTo>
                    <a:pt x="7028" y="195855"/>
                  </a:lnTo>
                  <a:lnTo>
                    <a:pt x="2082" y="139466"/>
                  </a:lnTo>
                  <a:lnTo>
                    <a:pt x="411" y="76415"/>
                  </a:lnTo>
                  <a:lnTo>
                    <a:pt x="2461" y="34276"/>
                  </a:lnTo>
                  <a:lnTo>
                    <a:pt x="11232" y="10340"/>
                  </a:lnTo>
                  <a:lnTo>
                    <a:pt x="18017" y="3723"/>
                  </a:lnTo>
                  <a:lnTo>
                    <a:pt x="26049" y="482"/>
                  </a:lnTo>
                  <a:lnTo>
                    <a:pt x="44332" y="0"/>
                  </a:lnTo>
                  <a:lnTo>
                    <a:pt x="64157" y="3685"/>
                  </a:lnTo>
                  <a:lnTo>
                    <a:pt x="81546" y="15461"/>
                  </a:lnTo>
                  <a:lnTo>
                    <a:pt x="111774" y="51617"/>
                  </a:lnTo>
                  <a:lnTo>
                    <a:pt x="119867" y="74979"/>
                  </a:lnTo>
                  <a:lnTo>
                    <a:pt x="122295" y="99790"/>
                  </a:lnTo>
                  <a:lnTo>
                    <a:pt x="119474" y="122516"/>
                  </a:lnTo>
                  <a:lnTo>
                    <a:pt x="113574" y="132319"/>
                  </a:lnTo>
                  <a:lnTo>
                    <a:pt x="94541" y="149451"/>
                  </a:lnTo>
                  <a:lnTo>
                    <a:pt x="70484" y="155506"/>
                  </a:lnTo>
                  <a:lnTo>
                    <a:pt x="10528" y="1554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90383" y="480398"/>
              <a:ext cx="190407" cy="254249"/>
            </a:xfrm>
            <a:custGeom>
              <a:avLst/>
              <a:gdLst/>
              <a:ahLst/>
              <a:cxnLst/>
              <a:rect l="0" t="0" r="0" b="0"/>
              <a:pathLst>
                <a:path w="190407" h="254249">
                  <a:moveTo>
                    <a:pt x="157928" y="24969"/>
                  </a:moveTo>
                  <a:lnTo>
                    <a:pt x="146749" y="13791"/>
                  </a:lnTo>
                  <a:lnTo>
                    <a:pt x="117441" y="1250"/>
                  </a:lnTo>
                  <a:lnTo>
                    <a:pt x="95480" y="0"/>
                  </a:lnTo>
                  <a:lnTo>
                    <a:pt x="75191" y="4513"/>
                  </a:lnTo>
                  <a:lnTo>
                    <a:pt x="58375" y="14318"/>
                  </a:lnTo>
                  <a:lnTo>
                    <a:pt x="46222" y="32714"/>
                  </a:lnTo>
                  <a:lnTo>
                    <a:pt x="41343" y="44170"/>
                  </a:lnTo>
                  <a:lnTo>
                    <a:pt x="40430" y="55317"/>
                  </a:lnTo>
                  <a:lnTo>
                    <a:pt x="45655" y="77062"/>
                  </a:lnTo>
                  <a:lnTo>
                    <a:pt x="52664" y="84264"/>
                  </a:lnTo>
                  <a:lnTo>
                    <a:pt x="115661" y="105810"/>
                  </a:lnTo>
                  <a:lnTo>
                    <a:pt x="146184" y="117422"/>
                  </a:lnTo>
                  <a:lnTo>
                    <a:pt x="170566" y="136331"/>
                  </a:lnTo>
                  <a:lnTo>
                    <a:pt x="185381" y="154012"/>
                  </a:lnTo>
                  <a:lnTo>
                    <a:pt x="190406" y="176688"/>
                  </a:lnTo>
                  <a:lnTo>
                    <a:pt x="187570" y="200025"/>
                  </a:lnTo>
                  <a:lnTo>
                    <a:pt x="178511" y="218195"/>
                  </a:lnTo>
                  <a:lnTo>
                    <a:pt x="163566" y="230950"/>
                  </a:lnTo>
                  <a:lnTo>
                    <a:pt x="125376" y="248671"/>
                  </a:lnTo>
                  <a:lnTo>
                    <a:pt x="83292" y="254248"/>
                  </a:lnTo>
                  <a:lnTo>
                    <a:pt x="20226" y="247954"/>
                  </a:lnTo>
                  <a:lnTo>
                    <a:pt x="0" y="246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495046" y="747523"/>
              <a:ext cx="3021680" cy="84203"/>
            </a:xfrm>
            <a:custGeom>
              <a:avLst/>
              <a:gdLst/>
              <a:ahLst/>
              <a:cxnLst/>
              <a:rect l="0" t="0" r="0" b="0"/>
              <a:pathLst>
                <a:path w="3021680" h="84203">
                  <a:moveTo>
                    <a:pt x="3021679" y="73699"/>
                  </a:moveTo>
                  <a:lnTo>
                    <a:pt x="2984201" y="82033"/>
                  </a:lnTo>
                  <a:lnTo>
                    <a:pt x="2927188" y="83794"/>
                  </a:lnTo>
                  <a:lnTo>
                    <a:pt x="2866837" y="84142"/>
                  </a:lnTo>
                  <a:lnTo>
                    <a:pt x="2816962" y="84202"/>
                  </a:lnTo>
                  <a:lnTo>
                    <a:pt x="2753947" y="81103"/>
                  </a:lnTo>
                  <a:lnTo>
                    <a:pt x="2695833" y="75162"/>
                  </a:lnTo>
                  <a:lnTo>
                    <a:pt x="2639693" y="74133"/>
                  </a:lnTo>
                  <a:lnTo>
                    <a:pt x="2578605" y="73828"/>
                  </a:lnTo>
                  <a:lnTo>
                    <a:pt x="2516051" y="73737"/>
                  </a:lnTo>
                  <a:lnTo>
                    <a:pt x="2453063" y="68121"/>
                  </a:lnTo>
                  <a:lnTo>
                    <a:pt x="2407873" y="65371"/>
                  </a:lnTo>
                  <a:lnTo>
                    <a:pt x="2361662" y="64149"/>
                  </a:lnTo>
                  <a:lnTo>
                    <a:pt x="2298523" y="63461"/>
                  </a:lnTo>
                  <a:lnTo>
                    <a:pt x="2246801" y="63257"/>
                  </a:lnTo>
                  <a:lnTo>
                    <a:pt x="2190401" y="63196"/>
                  </a:lnTo>
                  <a:lnTo>
                    <a:pt x="2140675" y="63178"/>
                  </a:lnTo>
                  <a:lnTo>
                    <a:pt x="2084868" y="63173"/>
                  </a:lnTo>
                  <a:lnTo>
                    <a:pt x="2026022" y="60052"/>
                  </a:lnTo>
                  <a:lnTo>
                    <a:pt x="1978756" y="54838"/>
                  </a:lnTo>
                  <a:lnTo>
                    <a:pt x="1916009" y="53293"/>
                  </a:lnTo>
                  <a:lnTo>
                    <a:pt x="1852963" y="52835"/>
                  </a:lnTo>
                  <a:lnTo>
                    <a:pt x="1796069" y="52699"/>
                  </a:lnTo>
                  <a:lnTo>
                    <a:pt x="1743336" y="52659"/>
                  </a:lnTo>
                  <a:lnTo>
                    <a:pt x="1683258" y="49528"/>
                  </a:lnTo>
                  <a:lnTo>
                    <a:pt x="1627242" y="44311"/>
                  </a:lnTo>
                  <a:lnTo>
                    <a:pt x="1574770" y="42765"/>
                  </a:lnTo>
                  <a:lnTo>
                    <a:pt x="1514769" y="42307"/>
                  </a:lnTo>
                  <a:lnTo>
                    <a:pt x="1452537" y="42171"/>
                  </a:lnTo>
                  <a:lnTo>
                    <a:pt x="1389645" y="42131"/>
                  </a:lnTo>
                  <a:lnTo>
                    <a:pt x="1326556" y="42119"/>
                  </a:lnTo>
                  <a:lnTo>
                    <a:pt x="1272768" y="38996"/>
                  </a:lnTo>
                  <a:lnTo>
                    <a:pt x="1222126" y="33781"/>
                  </a:lnTo>
                  <a:lnTo>
                    <a:pt x="1179557" y="32561"/>
                  </a:lnTo>
                  <a:lnTo>
                    <a:pt x="1116129" y="31874"/>
                  </a:lnTo>
                  <a:lnTo>
                    <a:pt x="1052882" y="31671"/>
                  </a:lnTo>
                  <a:lnTo>
                    <a:pt x="990858" y="31611"/>
                  </a:lnTo>
                  <a:lnTo>
                    <a:pt x="933747" y="31593"/>
                  </a:lnTo>
                  <a:lnTo>
                    <a:pt x="872891" y="31588"/>
                  </a:lnTo>
                  <a:lnTo>
                    <a:pt x="813915" y="30416"/>
                  </a:lnTo>
                  <a:lnTo>
                    <a:pt x="751409" y="23252"/>
                  </a:lnTo>
                  <a:lnTo>
                    <a:pt x="696032" y="21707"/>
                  </a:lnTo>
                  <a:lnTo>
                    <a:pt x="639460" y="21250"/>
                  </a:lnTo>
                  <a:lnTo>
                    <a:pt x="581364" y="21114"/>
                  </a:lnTo>
                  <a:lnTo>
                    <a:pt x="527105" y="21074"/>
                  </a:lnTo>
                  <a:lnTo>
                    <a:pt x="473984" y="21062"/>
                  </a:lnTo>
                  <a:lnTo>
                    <a:pt x="414811" y="15469"/>
                  </a:lnTo>
                  <a:lnTo>
                    <a:pt x="353686" y="11504"/>
                  </a:lnTo>
                  <a:lnTo>
                    <a:pt x="292219" y="10721"/>
                  </a:lnTo>
                  <a:lnTo>
                    <a:pt x="241391" y="10585"/>
                  </a:lnTo>
                  <a:lnTo>
                    <a:pt x="192406" y="10545"/>
                  </a:lnTo>
                  <a:lnTo>
                    <a:pt x="139522" y="4942"/>
                  </a:lnTo>
                  <a:lnTo>
                    <a:pt x="85705" y="976"/>
                  </a:lnTo>
                  <a:lnTo>
                    <a:pt x="29321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568746" y="1391564"/>
            <a:ext cx="2642654" cy="703608"/>
            <a:chOff x="1568746" y="1391564"/>
            <a:chExt cx="2642654" cy="703608"/>
          </a:xfrm>
        </p:grpSpPr>
        <p:sp>
          <p:nvSpPr>
            <p:cNvPr id="20" name="Freeform 19"/>
            <p:cNvSpPr/>
            <p:nvPr/>
          </p:nvSpPr>
          <p:spPr>
            <a:xfrm>
              <a:off x="1568746" y="1699217"/>
              <a:ext cx="252685" cy="80859"/>
            </a:xfrm>
            <a:custGeom>
              <a:avLst/>
              <a:gdLst/>
              <a:ahLst/>
              <a:cxnLst/>
              <a:rect l="0" t="0" r="0" b="0"/>
              <a:pathLst>
                <a:path w="252685" h="80859">
                  <a:moveTo>
                    <a:pt x="0" y="16928"/>
                  </a:moveTo>
                  <a:lnTo>
                    <a:pt x="9575" y="40974"/>
                  </a:lnTo>
                  <a:lnTo>
                    <a:pt x="39403" y="76521"/>
                  </a:lnTo>
                  <a:lnTo>
                    <a:pt x="47325" y="80053"/>
                  </a:lnTo>
                  <a:lnTo>
                    <a:pt x="65487" y="80858"/>
                  </a:lnTo>
                  <a:lnTo>
                    <a:pt x="82138" y="74197"/>
                  </a:lnTo>
                  <a:lnTo>
                    <a:pt x="140298" y="23716"/>
                  </a:lnTo>
                  <a:lnTo>
                    <a:pt x="154381" y="9806"/>
                  </a:lnTo>
                  <a:lnTo>
                    <a:pt x="174679" y="2064"/>
                  </a:lnTo>
                  <a:lnTo>
                    <a:pt x="186642" y="0"/>
                  </a:lnTo>
                  <a:lnTo>
                    <a:pt x="209294" y="3945"/>
                  </a:lnTo>
                  <a:lnTo>
                    <a:pt x="228720" y="13497"/>
                  </a:lnTo>
                  <a:lnTo>
                    <a:pt x="252684" y="37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16227" y="1484518"/>
              <a:ext cx="42116" cy="442198"/>
            </a:xfrm>
            <a:custGeom>
              <a:avLst/>
              <a:gdLst/>
              <a:ahLst/>
              <a:cxnLst/>
              <a:rect l="0" t="0" r="0" b="0"/>
              <a:pathLst>
                <a:path w="42116" h="442198">
                  <a:moveTo>
                    <a:pt x="42115" y="0"/>
                  </a:moveTo>
                  <a:lnTo>
                    <a:pt x="27460" y="58617"/>
                  </a:lnTo>
                  <a:lnTo>
                    <a:pt x="22955" y="110174"/>
                  </a:lnTo>
                  <a:lnTo>
                    <a:pt x="21620" y="169905"/>
                  </a:lnTo>
                  <a:lnTo>
                    <a:pt x="21224" y="220878"/>
                  </a:lnTo>
                  <a:lnTo>
                    <a:pt x="21107" y="282384"/>
                  </a:lnTo>
                  <a:lnTo>
                    <a:pt x="13832" y="345248"/>
                  </a:lnTo>
                  <a:lnTo>
                    <a:pt x="8062" y="405325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926715" y="1391564"/>
              <a:ext cx="430386" cy="345639"/>
            </a:xfrm>
            <a:custGeom>
              <a:avLst/>
              <a:gdLst/>
              <a:ahLst/>
              <a:cxnLst/>
              <a:rect l="0" t="0" r="0" b="0"/>
              <a:pathLst>
                <a:path w="430386" h="345639">
                  <a:moveTo>
                    <a:pt x="0" y="124539"/>
                  </a:moveTo>
                  <a:lnTo>
                    <a:pt x="49498" y="65976"/>
                  </a:lnTo>
                  <a:lnTo>
                    <a:pt x="105933" y="22860"/>
                  </a:lnTo>
                  <a:lnTo>
                    <a:pt x="137062" y="7325"/>
                  </a:lnTo>
                  <a:lnTo>
                    <a:pt x="194663" y="0"/>
                  </a:lnTo>
                  <a:lnTo>
                    <a:pt x="255434" y="1673"/>
                  </a:lnTo>
                  <a:lnTo>
                    <a:pt x="312238" y="12922"/>
                  </a:lnTo>
                  <a:lnTo>
                    <a:pt x="346369" y="28556"/>
                  </a:lnTo>
                  <a:lnTo>
                    <a:pt x="388173" y="63206"/>
                  </a:lnTo>
                  <a:lnTo>
                    <a:pt x="411501" y="94668"/>
                  </a:lnTo>
                  <a:lnTo>
                    <a:pt x="425173" y="134276"/>
                  </a:lnTo>
                  <a:lnTo>
                    <a:pt x="430385" y="196349"/>
                  </a:lnTo>
                  <a:lnTo>
                    <a:pt x="428758" y="224305"/>
                  </a:lnTo>
                  <a:lnTo>
                    <a:pt x="408650" y="270848"/>
                  </a:lnTo>
                  <a:lnTo>
                    <a:pt x="394532" y="291341"/>
                  </a:lnTo>
                  <a:lnTo>
                    <a:pt x="366852" y="314862"/>
                  </a:lnTo>
                  <a:lnTo>
                    <a:pt x="310049" y="337801"/>
                  </a:lnTo>
                  <a:lnTo>
                    <a:pt x="256909" y="344090"/>
                  </a:lnTo>
                  <a:lnTo>
                    <a:pt x="210570" y="3456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281388" y="1807957"/>
              <a:ext cx="195858" cy="155831"/>
            </a:xfrm>
            <a:custGeom>
              <a:avLst/>
              <a:gdLst/>
              <a:ahLst/>
              <a:cxnLst/>
              <a:rect l="0" t="0" r="0" b="0"/>
              <a:pathLst>
                <a:path w="195858" h="155831">
                  <a:moveTo>
                    <a:pt x="129638" y="24001"/>
                  </a:moveTo>
                  <a:lnTo>
                    <a:pt x="111657" y="8360"/>
                  </a:lnTo>
                  <a:lnTo>
                    <a:pt x="94740" y="282"/>
                  </a:lnTo>
                  <a:lnTo>
                    <a:pt x="85315" y="0"/>
                  </a:lnTo>
                  <a:lnTo>
                    <a:pt x="65485" y="5925"/>
                  </a:lnTo>
                  <a:lnTo>
                    <a:pt x="32564" y="28793"/>
                  </a:lnTo>
                  <a:lnTo>
                    <a:pt x="11838" y="50117"/>
                  </a:lnTo>
                  <a:lnTo>
                    <a:pt x="2023" y="68364"/>
                  </a:lnTo>
                  <a:lnTo>
                    <a:pt x="0" y="88171"/>
                  </a:lnTo>
                  <a:lnTo>
                    <a:pt x="4171" y="107503"/>
                  </a:lnTo>
                  <a:lnTo>
                    <a:pt x="13823" y="123894"/>
                  </a:lnTo>
                  <a:lnTo>
                    <a:pt x="38000" y="146276"/>
                  </a:lnTo>
                  <a:lnTo>
                    <a:pt x="63564" y="154385"/>
                  </a:lnTo>
                  <a:lnTo>
                    <a:pt x="104601" y="155830"/>
                  </a:lnTo>
                  <a:lnTo>
                    <a:pt x="126699" y="150442"/>
                  </a:lnTo>
                  <a:lnTo>
                    <a:pt x="159949" y="127919"/>
                  </a:lnTo>
                  <a:lnTo>
                    <a:pt x="173525" y="113471"/>
                  </a:lnTo>
                  <a:lnTo>
                    <a:pt x="195627" y="65419"/>
                  </a:lnTo>
                  <a:lnTo>
                    <a:pt x="195857" y="55122"/>
                  </a:lnTo>
                  <a:lnTo>
                    <a:pt x="189874" y="34323"/>
                  </a:lnTo>
                  <a:lnTo>
                    <a:pt x="182663" y="27373"/>
                  </a:lnTo>
                  <a:lnTo>
                    <a:pt x="140166" y="134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558858" y="1442404"/>
              <a:ext cx="20624" cy="494840"/>
            </a:xfrm>
            <a:custGeom>
              <a:avLst/>
              <a:gdLst/>
              <a:ahLst/>
              <a:cxnLst/>
              <a:rect l="0" t="0" r="0" b="0"/>
              <a:pathLst>
                <a:path w="20624" h="494840">
                  <a:moveTo>
                    <a:pt x="10095" y="0"/>
                  </a:moveTo>
                  <a:lnTo>
                    <a:pt x="1030" y="58617"/>
                  </a:lnTo>
                  <a:lnTo>
                    <a:pt x="0" y="110174"/>
                  </a:lnTo>
                  <a:lnTo>
                    <a:pt x="5284" y="169904"/>
                  </a:lnTo>
                  <a:lnTo>
                    <a:pt x="8670" y="232056"/>
                  </a:lnTo>
                  <a:lnTo>
                    <a:pt x="9673" y="289336"/>
                  </a:lnTo>
                  <a:lnTo>
                    <a:pt x="9970" y="348941"/>
                  </a:lnTo>
                  <a:lnTo>
                    <a:pt x="15647" y="399878"/>
                  </a:lnTo>
                  <a:lnTo>
                    <a:pt x="19640" y="456671"/>
                  </a:lnTo>
                  <a:lnTo>
                    <a:pt x="20623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684766" y="1821430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3293" y="27556"/>
                  </a:lnTo>
                  <a:lnTo>
                    <a:pt x="651" y="8377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674238" y="16529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895465" y="1526632"/>
              <a:ext cx="20929" cy="473783"/>
            </a:xfrm>
            <a:custGeom>
              <a:avLst/>
              <a:gdLst/>
              <a:ahLst/>
              <a:cxnLst/>
              <a:rect l="0" t="0" r="0" b="0"/>
              <a:pathLst>
                <a:path w="20929" h="473783">
                  <a:moveTo>
                    <a:pt x="10400" y="0"/>
                  </a:moveTo>
                  <a:lnTo>
                    <a:pt x="2067" y="60383"/>
                  </a:lnTo>
                  <a:lnTo>
                    <a:pt x="522" y="121226"/>
                  </a:lnTo>
                  <a:lnTo>
                    <a:pt x="160" y="167352"/>
                  </a:lnTo>
                  <a:lnTo>
                    <a:pt x="0" y="215148"/>
                  </a:lnTo>
                  <a:lnTo>
                    <a:pt x="3048" y="260568"/>
                  </a:lnTo>
                  <a:lnTo>
                    <a:pt x="7132" y="304151"/>
                  </a:lnTo>
                  <a:lnTo>
                    <a:pt x="10601" y="366979"/>
                  </a:lnTo>
                  <a:lnTo>
                    <a:pt x="17349" y="420820"/>
                  </a:lnTo>
                  <a:lnTo>
                    <a:pt x="20928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800580" y="1737202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157542" y="14654"/>
                  </a:lnTo>
                  <a:lnTo>
                    <a:pt x="107332" y="28197"/>
                  </a:lnTo>
                  <a:lnTo>
                    <a:pt x="52353" y="4213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085283" y="1789844"/>
              <a:ext cx="10096" cy="157929"/>
            </a:xfrm>
            <a:custGeom>
              <a:avLst/>
              <a:gdLst/>
              <a:ahLst/>
              <a:cxnLst/>
              <a:rect l="0" t="0" r="0" b="0"/>
              <a:pathLst>
                <a:path w="10096" h="157929">
                  <a:moveTo>
                    <a:pt x="10095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7957" y="140389"/>
                  </a:lnTo>
                  <a:lnTo>
                    <a:pt x="10095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084849" y="16635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207392" y="1758366"/>
              <a:ext cx="130142" cy="184947"/>
            </a:xfrm>
            <a:custGeom>
              <a:avLst/>
              <a:gdLst/>
              <a:ahLst/>
              <a:cxnLst/>
              <a:rect l="0" t="0" r="0" b="0"/>
              <a:pathLst>
                <a:path w="130142" h="184947">
                  <a:moveTo>
                    <a:pt x="119613" y="84121"/>
                  </a:moveTo>
                  <a:lnTo>
                    <a:pt x="125202" y="67353"/>
                  </a:lnTo>
                  <a:lnTo>
                    <a:pt x="123089" y="34569"/>
                  </a:lnTo>
                  <a:lnTo>
                    <a:pt x="111799" y="14914"/>
                  </a:lnTo>
                  <a:lnTo>
                    <a:pt x="103875" y="6398"/>
                  </a:lnTo>
                  <a:lnTo>
                    <a:pt x="93913" y="1890"/>
                  </a:lnTo>
                  <a:lnTo>
                    <a:pt x="70366" y="0"/>
                  </a:lnTo>
                  <a:lnTo>
                    <a:pt x="47422" y="6179"/>
                  </a:lnTo>
                  <a:lnTo>
                    <a:pt x="36391" y="11103"/>
                  </a:lnTo>
                  <a:lnTo>
                    <a:pt x="21014" y="25932"/>
                  </a:lnTo>
                  <a:lnTo>
                    <a:pt x="5781" y="57131"/>
                  </a:lnTo>
                  <a:lnTo>
                    <a:pt x="0" y="82654"/>
                  </a:lnTo>
                  <a:lnTo>
                    <a:pt x="5822" y="134047"/>
                  </a:lnTo>
                  <a:lnTo>
                    <a:pt x="8657" y="145481"/>
                  </a:lnTo>
                  <a:lnTo>
                    <a:pt x="21166" y="164424"/>
                  </a:lnTo>
                  <a:lnTo>
                    <a:pt x="29415" y="172751"/>
                  </a:lnTo>
                  <a:lnTo>
                    <a:pt x="51059" y="182004"/>
                  </a:lnTo>
                  <a:lnTo>
                    <a:pt x="76276" y="184946"/>
                  </a:lnTo>
                  <a:lnTo>
                    <a:pt x="130141" y="1788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435647" y="1780529"/>
              <a:ext cx="196685" cy="143375"/>
            </a:xfrm>
            <a:custGeom>
              <a:avLst/>
              <a:gdLst/>
              <a:ahLst/>
              <a:cxnLst/>
              <a:rect l="0" t="0" r="0" b="0"/>
              <a:pathLst>
                <a:path w="196685" h="143375">
                  <a:moveTo>
                    <a:pt x="70342" y="104072"/>
                  </a:moveTo>
                  <a:lnTo>
                    <a:pt x="99651" y="69174"/>
                  </a:lnTo>
                  <a:lnTo>
                    <a:pt x="102749" y="59749"/>
                  </a:lnTo>
                  <a:lnTo>
                    <a:pt x="103073" y="39919"/>
                  </a:lnTo>
                  <a:lnTo>
                    <a:pt x="91089" y="9024"/>
                  </a:lnTo>
                  <a:lnTo>
                    <a:pt x="83003" y="3272"/>
                  </a:lnTo>
                  <a:lnTo>
                    <a:pt x="61541" y="0"/>
                  </a:lnTo>
                  <a:lnTo>
                    <a:pt x="39525" y="8685"/>
                  </a:lnTo>
                  <a:lnTo>
                    <a:pt x="20381" y="24243"/>
                  </a:lnTo>
                  <a:lnTo>
                    <a:pt x="7973" y="42856"/>
                  </a:lnTo>
                  <a:lnTo>
                    <a:pt x="0" y="78655"/>
                  </a:lnTo>
                  <a:lnTo>
                    <a:pt x="4374" y="102134"/>
                  </a:lnTo>
                  <a:lnTo>
                    <a:pt x="19990" y="131963"/>
                  </a:lnTo>
                  <a:lnTo>
                    <a:pt x="26246" y="140214"/>
                  </a:lnTo>
                  <a:lnTo>
                    <a:pt x="33926" y="143374"/>
                  </a:lnTo>
                  <a:lnTo>
                    <a:pt x="42555" y="143141"/>
                  </a:lnTo>
                  <a:lnTo>
                    <a:pt x="60332" y="136644"/>
                  </a:lnTo>
                  <a:lnTo>
                    <a:pt x="76032" y="125957"/>
                  </a:lnTo>
                  <a:lnTo>
                    <a:pt x="98024" y="95608"/>
                  </a:lnTo>
                  <a:lnTo>
                    <a:pt x="109605" y="52790"/>
                  </a:lnTo>
                  <a:lnTo>
                    <a:pt x="110556" y="54676"/>
                  </a:lnTo>
                  <a:lnTo>
                    <a:pt x="111189" y="60613"/>
                  </a:lnTo>
                  <a:lnTo>
                    <a:pt x="141654" y="115406"/>
                  </a:lnTo>
                  <a:lnTo>
                    <a:pt x="150638" y="122156"/>
                  </a:lnTo>
                  <a:lnTo>
                    <a:pt x="196684" y="1356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664350" y="1526632"/>
              <a:ext cx="31153" cy="484312"/>
            </a:xfrm>
            <a:custGeom>
              <a:avLst/>
              <a:gdLst/>
              <a:ahLst/>
              <a:cxnLst/>
              <a:rect l="0" t="0" r="0" b="0"/>
              <a:pathLst>
                <a:path w="31153" h="484312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6888" y="148776"/>
                  </a:lnTo>
                  <a:lnTo>
                    <a:pt x="10315" y="200059"/>
                  </a:lnTo>
                  <a:lnTo>
                    <a:pt x="18241" y="259966"/>
                  </a:lnTo>
                  <a:lnTo>
                    <a:pt x="19918" y="314893"/>
                  </a:lnTo>
                  <a:lnTo>
                    <a:pt x="20415" y="368212"/>
                  </a:lnTo>
                  <a:lnTo>
                    <a:pt x="23681" y="417936"/>
                  </a:lnTo>
                  <a:lnTo>
                    <a:pt x="28939" y="456065"/>
                  </a:lnTo>
                  <a:lnTo>
                    <a:pt x="31152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105699" y="2017781"/>
              <a:ext cx="1589804" cy="77391"/>
            </a:xfrm>
            <a:custGeom>
              <a:avLst/>
              <a:gdLst/>
              <a:ahLst/>
              <a:cxnLst/>
              <a:rect l="0" t="0" r="0" b="0"/>
              <a:pathLst>
                <a:path w="1589804" h="77391">
                  <a:moveTo>
                    <a:pt x="1589803" y="24747"/>
                  </a:moveTo>
                  <a:lnTo>
                    <a:pt x="1552717" y="59494"/>
                  </a:lnTo>
                  <a:lnTo>
                    <a:pt x="1534716" y="68656"/>
                  </a:lnTo>
                  <a:lnTo>
                    <a:pt x="1499262" y="74802"/>
                  </a:lnTo>
                  <a:lnTo>
                    <a:pt x="1475863" y="70000"/>
                  </a:lnTo>
                  <a:lnTo>
                    <a:pt x="1420424" y="49727"/>
                  </a:lnTo>
                  <a:lnTo>
                    <a:pt x="1382599" y="41247"/>
                  </a:lnTo>
                  <a:lnTo>
                    <a:pt x="1321445" y="50562"/>
                  </a:lnTo>
                  <a:lnTo>
                    <a:pt x="1266606" y="61258"/>
                  </a:lnTo>
                  <a:lnTo>
                    <a:pt x="1210714" y="54533"/>
                  </a:lnTo>
                  <a:lnTo>
                    <a:pt x="1171764" y="42151"/>
                  </a:lnTo>
                  <a:lnTo>
                    <a:pt x="1121573" y="22596"/>
                  </a:lnTo>
                  <a:lnTo>
                    <a:pt x="1066598" y="15873"/>
                  </a:lnTo>
                  <a:lnTo>
                    <a:pt x="1025858" y="17048"/>
                  </a:lnTo>
                  <a:lnTo>
                    <a:pt x="969227" y="38002"/>
                  </a:lnTo>
                  <a:lnTo>
                    <a:pt x="931626" y="37903"/>
                  </a:lnTo>
                  <a:lnTo>
                    <a:pt x="885405" y="26219"/>
                  </a:lnTo>
                  <a:lnTo>
                    <a:pt x="831885" y="1530"/>
                  </a:lnTo>
                  <a:lnTo>
                    <a:pt x="810754" y="0"/>
                  </a:lnTo>
                  <a:lnTo>
                    <a:pt x="747529" y="14819"/>
                  </a:lnTo>
                  <a:lnTo>
                    <a:pt x="727639" y="22674"/>
                  </a:lnTo>
                  <a:lnTo>
                    <a:pt x="699778" y="37911"/>
                  </a:lnTo>
                  <a:lnTo>
                    <a:pt x="658377" y="42296"/>
                  </a:lnTo>
                  <a:lnTo>
                    <a:pt x="622844" y="35536"/>
                  </a:lnTo>
                  <a:lnTo>
                    <a:pt x="587749" y="21575"/>
                  </a:lnTo>
                  <a:lnTo>
                    <a:pt x="542515" y="17568"/>
                  </a:lnTo>
                  <a:lnTo>
                    <a:pt x="500127" y="24440"/>
                  </a:lnTo>
                  <a:lnTo>
                    <a:pt x="442893" y="48118"/>
                  </a:lnTo>
                  <a:lnTo>
                    <a:pt x="386527" y="63584"/>
                  </a:lnTo>
                  <a:lnTo>
                    <a:pt x="349663" y="62770"/>
                  </a:lnTo>
                  <a:lnTo>
                    <a:pt x="294587" y="57604"/>
                  </a:lnTo>
                  <a:lnTo>
                    <a:pt x="244563" y="62299"/>
                  </a:lnTo>
                  <a:lnTo>
                    <a:pt x="184833" y="67130"/>
                  </a:lnTo>
                  <a:lnTo>
                    <a:pt x="121523" y="75807"/>
                  </a:lnTo>
                  <a:lnTo>
                    <a:pt x="66422" y="77077"/>
                  </a:lnTo>
                  <a:lnTo>
                    <a:pt x="19836" y="77328"/>
                  </a:lnTo>
                  <a:lnTo>
                    <a:pt x="0" y="773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148228" y="1779316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31888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452932" y="3855961"/>
            <a:ext cx="2042530" cy="702879"/>
            <a:chOff x="1452932" y="3855961"/>
            <a:chExt cx="2042530" cy="702879"/>
          </a:xfrm>
        </p:grpSpPr>
        <p:sp>
          <p:nvSpPr>
            <p:cNvPr id="37" name="Freeform 36"/>
            <p:cNvSpPr/>
            <p:nvPr/>
          </p:nvSpPr>
          <p:spPr>
            <a:xfrm>
              <a:off x="1452932" y="4052945"/>
              <a:ext cx="178986" cy="55138"/>
            </a:xfrm>
            <a:custGeom>
              <a:avLst/>
              <a:gdLst/>
              <a:ahLst/>
              <a:cxnLst/>
              <a:rect l="0" t="0" r="0" b="0"/>
              <a:pathLst>
                <a:path w="178986" h="55138">
                  <a:moveTo>
                    <a:pt x="0" y="21583"/>
                  </a:moveTo>
                  <a:lnTo>
                    <a:pt x="5589" y="38351"/>
                  </a:lnTo>
                  <a:lnTo>
                    <a:pt x="17692" y="49703"/>
                  </a:lnTo>
                  <a:lnTo>
                    <a:pt x="25833" y="54367"/>
                  </a:lnTo>
                  <a:lnTo>
                    <a:pt x="34769" y="55137"/>
                  </a:lnTo>
                  <a:lnTo>
                    <a:pt x="54058" y="49754"/>
                  </a:lnTo>
                  <a:lnTo>
                    <a:pt x="71209" y="36443"/>
                  </a:lnTo>
                  <a:lnTo>
                    <a:pt x="101284" y="4891"/>
                  </a:lnTo>
                  <a:lnTo>
                    <a:pt x="109637" y="1097"/>
                  </a:lnTo>
                  <a:lnTo>
                    <a:pt x="128276" y="0"/>
                  </a:lnTo>
                  <a:lnTo>
                    <a:pt x="158501" y="11549"/>
                  </a:lnTo>
                  <a:lnTo>
                    <a:pt x="165329" y="18403"/>
                  </a:lnTo>
                  <a:lnTo>
                    <a:pt x="178985" y="531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853015" y="3948186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31586" y="0"/>
                  </a:moveTo>
                  <a:lnTo>
                    <a:pt x="31586" y="58617"/>
                  </a:lnTo>
                  <a:lnTo>
                    <a:pt x="31586" y="121197"/>
                  </a:lnTo>
                  <a:lnTo>
                    <a:pt x="30416" y="172521"/>
                  </a:lnTo>
                  <a:lnTo>
                    <a:pt x="24350" y="224773"/>
                  </a:lnTo>
                  <a:lnTo>
                    <a:pt x="20863" y="274960"/>
                  </a:lnTo>
                  <a:lnTo>
                    <a:pt x="9797" y="327664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747730" y="3855961"/>
              <a:ext cx="251387" cy="250154"/>
            </a:xfrm>
            <a:custGeom>
              <a:avLst/>
              <a:gdLst/>
              <a:ahLst/>
              <a:cxnLst/>
              <a:rect l="0" t="0" r="0" b="0"/>
              <a:pathLst>
                <a:path w="251387" h="250154">
                  <a:moveTo>
                    <a:pt x="0" y="81697"/>
                  </a:moveTo>
                  <a:lnTo>
                    <a:pt x="5589" y="64929"/>
                  </a:lnTo>
                  <a:lnTo>
                    <a:pt x="17692" y="53577"/>
                  </a:lnTo>
                  <a:lnTo>
                    <a:pt x="74328" y="26239"/>
                  </a:lnTo>
                  <a:lnTo>
                    <a:pt x="115938" y="6011"/>
                  </a:lnTo>
                  <a:lnTo>
                    <a:pt x="153025" y="0"/>
                  </a:lnTo>
                  <a:lnTo>
                    <a:pt x="188061" y="3808"/>
                  </a:lnTo>
                  <a:lnTo>
                    <a:pt x="206805" y="12374"/>
                  </a:lnTo>
                  <a:lnTo>
                    <a:pt x="237902" y="36938"/>
                  </a:lnTo>
                  <a:lnTo>
                    <a:pt x="246114" y="56735"/>
                  </a:lnTo>
                  <a:lnTo>
                    <a:pt x="251386" y="107571"/>
                  </a:lnTo>
                  <a:lnTo>
                    <a:pt x="246710" y="148765"/>
                  </a:lnTo>
                  <a:lnTo>
                    <a:pt x="234821" y="173506"/>
                  </a:lnTo>
                  <a:lnTo>
                    <a:pt x="208397" y="204046"/>
                  </a:lnTo>
                  <a:lnTo>
                    <a:pt x="178341" y="224793"/>
                  </a:lnTo>
                  <a:lnTo>
                    <a:pt x="127427" y="244907"/>
                  </a:lnTo>
                  <a:lnTo>
                    <a:pt x="94757" y="2501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027036" y="3863958"/>
              <a:ext cx="152364" cy="454527"/>
            </a:xfrm>
            <a:custGeom>
              <a:avLst/>
              <a:gdLst/>
              <a:ahLst/>
              <a:cxnLst/>
              <a:rect l="0" t="0" r="0" b="0"/>
              <a:pathLst>
                <a:path w="152364" h="454527">
                  <a:moveTo>
                    <a:pt x="4964" y="0"/>
                  </a:moveTo>
                  <a:lnTo>
                    <a:pt x="16142" y="11179"/>
                  </a:lnTo>
                  <a:lnTo>
                    <a:pt x="21630" y="29145"/>
                  </a:lnTo>
                  <a:lnTo>
                    <a:pt x="32678" y="92312"/>
                  </a:lnTo>
                  <a:lnTo>
                    <a:pt x="32665" y="150729"/>
                  </a:lnTo>
                  <a:lnTo>
                    <a:pt x="27989" y="204148"/>
                  </a:lnTo>
                  <a:lnTo>
                    <a:pt x="26604" y="261310"/>
                  </a:lnTo>
                  <a:lnTo>
                    <a:pt x="26193" y="315291"/>
                  </a:lnTo>
                  <a:lnTo>
                    <a:pt x="26072" y="365211"/>
                  </a:lnTo>
                  <a:lnTo>
                    <a:pt x="20441" y="418411"/>
                  </a:lnTo>
                  <a:lnTo>
                    <a:pt x="11369" y="451917"/>
                  </a:lnTo>
                  <a:lnTo>
                    <a:pt x="9234" y="454526"/>
                  </a:lnTo>
                  <a:lnTo>
                    <a:pt x="7811" y="451586"/>
                  </a:lnTo>
                  <a:lnTo>
                    <a:pt x="0" y="392819"/>
                  </a:lnTo>
                  <a:lnTo>
                    <a:pt x="9572" y="334047"/>
                  </a:lnTo>
                  <a:lnTo>
                    <a:pt x="23898" y="286954"/>
                  </a:lnTo>
                  <a:lnTo>
                    <a:pt x="35216" y="269474"/>
                  </a:lnTo>
                  <a:lnTo>
                    <a:pt x="51164" y="257027"/>
                  </a:lnTo>
                  <a:lnTo>
                    <a:pt x="60330" y="252070"/>
                  </a:lnTo>
                  <a:lnTo>
                    <a:pt x="79874" y="249681"/>
                  </a:lnTo>
                  <a:lnTo>
                    <a:pt x="89999" y="250682"/>
                  </a:lnTo>
                  <a:lnTo>
                    <a:pt x="97918" y="254859"/>
                  </a:lnTo>
                  <a:lnTo>
                    <a:pt x="109838" y="268859"/>
                  </a:lnTo>
                  <a:lnTo>
                    <a:pt x="130789" y="319718"/>
                  </a:lnTo>
                  <a:lnTo>
                    <a:pt x="147615" y="378148"/>
                  </a:lnTo>
                  <a:lnTo>
                    <a:pt x="152363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210984" y="4127171"/>
              <a:ext cx="63172" cy="115814"/>
            </a:xfrm>
            <a:custGeom>
              <a:avLst/>
              <a:gdLst/>
              <a:ahLst/>
              <a:cxnLst/>
              <a:rect l="0" t="0" r="0" b="0"/>
              <a:pathLst>
                <a:path w="63172" h="115814">
                  <a:moveTo>
                    <a:pt x="0" y="0"/>
                  </a:moveTo>
                  <a:lnTo>
                    <a:pt x="34747" y="53875"/>
                  </a:lnTo>
                  <a:lnTo>
                    <a:pt x="63171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189927" y="4074528"/>
              <a:ext cx="189514" cy="484312"/>
            </a:xfrm>
            <a:custGeom>
              <a:avLst/>
              <a:gdLst/>
              <a:ahLst/>
              <a:cxnLst/>
              <a:rect l="0" t="0" r="0" b="0"/>
              <a:pathLst>
                <a:path w="189514" h="484312">
                  <a:moveTo>
                    <a:pt x="189513" y="0"/>
                  </a:moveTo>
                  <a:lnTo>
                    <a:pt x="165794" y="43963"/>
                  </a:lnTo>
                  <a:lnTo>
                    <a:pt x="149906" y="94169"/>
                  </a:lnTo>
                  <a:lnTo>
                    <a:pt x="128570" y="152958"/>
                  </a:lnTo>
                  <a:lnTo>
                    <a:pt x="107155" y="210239"/>
                  </a:lnTo>
                  <a:lnTo>
                    <a:pt x="84936" y="272311"/>
                  </a:lnTo>
                  <a:lnTo>
                    <a:pt x="65604" y="327365"/>
                  </a:lnTo>
                  <a:lnTo>
                    <a:pt x="40080" y="388066"/>
                  </a:lnTo>
                  <a:lnTo>
                    <a:pt x="12918" y="450334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00497" y="4032414"/>
              <a:ext cx="126343" cy="247090"/>
            </a:xfrm>
            <a:custGeom>
              <a:avLst/>
              <a:gdLst/>
              <a:ahLst/>
              <a:cxnLst/>
              <a:rect l="0" t="0" r="0" b="0"/>
              <a:pathLst>
                <a:path w="126343" h="247090">
                  <a:moveTo>
                    <a:pt x="126342" y="0"/>
                  </a:moveTo>
                  <a:lnTo>
                    <a:pt x="83650" y="3120"/>
                  </a:lnTo>
                  <a:lnTo>
                    <a:pt x="52471" y="14573"/>
                  </a:lnTo>
                  <a:lnTo>
                    <a:pt x="16084" y="39403"/>
                  </a:lnTo>
                  <a:lnTo>
                    <a:pt x="7148" y="59237"/>
                  </a:lnTo>
                  <a:lnTo>
                    <a:pt x="4766" y="71077"/>
                  </a:lnTo>
                  <a:lnTo>
                    <a:pt x="7856" y="78970"/>
                  </a:lnTo>
                  <a:lnTo>
                    <a:pt x="14596" y="84232"/>
                  </a:lnTo>
                  <a:lnTo>
                    <a:pt x="74056" y="108405"/>
                  </a:lnTo>
                  <a:lnTo>
                    <a:pt x="93745" y="121880"/>
                  </a:lnTo>
                  <a:lnTo>
                    <a:pt x="110295" y="139567"/>
                  </a:lnTo>
                  <a:lnTo>
                    <a:pt x="119210" y="162246"/>
                  </a:lnTo>
                  <a:lnTo>
                    <a:pt x="122002" y="186753"/>
                  </a:lnTo>
                  <a:lnTo>
                    <a:pt x="119344" y="209343"/>
                  </a:lnTo>
                  <a:lnTo>
                    <a:pt x="108024" y="227962"/>
                  </a:lnTo>
                  <a:lnTo>
                    <a:pt x="100092" y="236203"/>
                  </a:lnTo>
                  <a:lnTo>
                    <a:pt x="75681" y="245359"/>
                  </a:lnTo>
                  <a:lnTo>
                    <a:pt x="48844" y="247089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611067" y="4137699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57265"/>
                  </a:lnTo>
                  <a:lnTo>
                    <a:pt x="0" y="100415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621595" y="40008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699623" y="4113698"/>
              <a:ext cx="153600" cy="199503"/>
            </a:xfrm>
            <a:custGeom>
              <a:avLst/>
              <a:gdLst/>
              <a:ahLst/>
              <a:cxnLst/>
              <a:rect l="0" t="0" r="0" b="0"/>
              <a:pathLst>
                <a:path w="153600" h="199503">
                  <a:moveTo>
                    <a:pt x="132542" y="24001"/>
                  </a:moveTo>
                  <a:lnTo>
                    <a:pt x="88580" y="282"/>
                  </a:lnTo>
                  <a:lnTo>
                    <a:pt x="78668" y="0"/>
                  </a:lnTo>
                  <a:lnTo>
                    <a:pt x="58295" y="5925"/>
                  </a:lnTo>
                  <a:lnTo>
                    <a:pt x="32684" y="22415"/>
                  </a:lnTo>
                  <a:lnTo>
                    <a:pt x="10278" y="53297"/>
                  </a:lnTo>
                  <a:lnTo>
                    <a:pt x="0" y="92083"/>
                  </a:lnTo>
                  <a:lnTo>
                    <a:pt x="2543" y="133211"/>
                  </a:lnTo>
                  <a:lnTo>
                    <a:pt x="16295" y="169444"/>
                  </a:lnTo>
                  <a:lnTo>
                    <a:pt x="31744" y="185349"/>
                  </a:lnTo>
                  <a:lnTo>
                    <a:pt x="40777" y="191228"/>
                  </a:lnTo>
                  <a:lnTo>
                    <a:pt x="75847" y="199502"/>
                  </a:lnTo>
                  <a:lnTo>
                    <a:pt x="96036" y="195198"/>
                  </a:lnTo>
                  <a:lnTo>
                    <a:pt x="153599" y="1714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876176" y="4126069"/>
              <a:ext cx="177089" cy="211635"/>
            </a:xfrm>
            <a:custGeom>
              <a:avLst/>
              <a:gdLst/>
              <a:ahLst/>
              <a:cxnLst/>
              <a:rect l="0" t="0" r="0" b="0"/>
              <a:pathLst>
                <a:path w="177089" h="211635">
                  <a:moveTo>
                    <a:pt x="113917" y="64273"/>
                  </a:moveTo>
                  <a:lnTo>
                    <a:pt x="99263" y="20310"/>
                  </a:lnTo>
                  <a:lnTo>
                    <a:pt x="86347" y="6519"/>
                  </a:lnTo>
                  <a:lnTo>
                    <a:pt x="77989" y="1204"/>
                  </a:lnTo>
                  <a:lnTo>
                    <a:pt x="68908" y="0"/>
                  </a:lnTo>
                  <a:lnTo>
                    <a:pt x="49459" y="4902"/>
                  </a:lnTo>
                  <a:lnTo>
                    <a:pt x="32236" y="17998"/>
                  </a:lnTo>
                  <a:lnTo>
                    <a:pt x="17953" y="35517"/>
                  </a:lnTo>
                  <a:lnTo>
                    <a:pt x="7705" y="55002"/>
                  </a:lnTo>
                  <a:lnTo>
                    <a:pt x="0" y="111748"/>
                  </a:lnTo>
                  <a:lnTo>
                    <a:pt x="1598" y="166110"/>
                  </a:lnTo>
                  <a:lnTo>
                    <a:pt x="7845" y="187913"/>
                  </a:lnTo>
                  <a:lnTo>
                    <a:pt x="18421" y="205401"/>
                  </a:lnTo>
                  <a:lnTo>
                    <a:pt x="25686" y="209831"/>
                  </a:lnTo>
                  <a:lnTo>
                    <a:pt x="43118" y="211634"/>
                  </a:lnTo>
                  <a:lnTo>
                    <a:pt x="59444" y="205416"/>
                  </a:lnTo>
                  <a:lnTo>
                    <a:pt x="88989" y="182360"/>
                  </a:lnTo>
                  <a:lnTo>
                    <a:pt x="104711" y="156583"/>
                  </a:lnTo>
                  <a:lnTo>
                    <a:pt x="116779" y="126719"/>
                  </a:lnTo>
                  <a:lnTo>
                    <a:pt x="117918" y="106064"/>
                  </a:lnTo>
                  <a:lnTo>
                    <a:pt x="116585" y="95643"/>
                  </a:lnTo>
                  <a:lnTo>
                    <a:pt x="115695" y="93375"/>
                  </a:lnTo>
                  <a:lnTo>
                    <a:pt x="114707" y="103334"/>
                  </a:lnTo>
                  <a:lnTo>
                    <a:pt x="119740" y="129659"/>
                  </a:lnTo>
                  <a:lnTo>
                    <a:pt x="134230" y="154096"/>
                  </a:lnTo>
                  <a:lnTo>
                    <a:pt x="158917" y="180975"/>
                  </a:lnTo>
                  <a:lnTo>
                    <a:pt x="177088" y="1906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105906" y="3927129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3120" y="54145"/>
                  </a:lnTo>
                  <a:lnTo>
                    <a:pt x="9065" y="114681"/>
                  </a:lnTo>
                  <a:lnTo>
                    <a:pt x="10095" y="165651"/>
                  </a:lnTo>
                  <a:lnTo>
                    <a:pt x="15989" y="217798"/>
                  </a:lnTo>
                  <a:lnTo>
                    <a:pt x="20056" y="280585"/>
                  </a:lnTo>
                  <a:lnTo>
                    <a:pt x="20859" y="338740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379647" y="4106114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57197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747730" y="4316684"/>
              <a:ext cx="1368706" cy="108786"/>
            </a:xfrm>
            <a:custGeom>
              <a:avLst/>
              <a:gdLst/>
              <a:ahLst/>
              <a:cxnLst/>
              <a:rect l="0" t="0" r="0" b="0"/>
              <a:pathLst>
                <a:path w="1368706" h="108786">
                  <a:moveTo>
                    <a:pt x="1368705" y="0"/>
                  </a:moveTo>
                  <a:lnTo>
                    <a:pt x="1349577" y="53875"/>
                  </a:lnTo>
                  <a:lnTo>
                    <a:pt x="1330932" y="83423"/>
                  </a:lnTo>
                  <a:lnTo>
                    <a:pt x="1313312" y="99858"/>
                  </a:lnTo>
                  <a:lnTo>
                    <a:pt x="1303700" y="104007"/>
                  </a:lnTo>
                  <a:lnTo>
                    <a:pt x="1283662" y="105496"/>
                  </a:lnTo>
                  <a:lnTo>
                    <a:pt x="1266177" y="99140"/>
                  </a:lnTo>
                  <a:lnTo>
                    <a:pt x="1208859" y="61381"/>
                  </a:lnTo>
                  <a:lnTo>
                    <a:pt x="1188868" y="59646"/>
                  </a:lnTo>
                  <a:lnTo>
                    <a:pt x="1169454" y="63944"/>
                  </a:lnTo>
                  <a:lnTo>
                    <a:pt x="1137927" y="85767"/>
                  </a:lnTo>
                  <a:lnTo>
                    <a:pt x="1122248" y="97780"/>
                  </a:lnTo>
                  <a:lnTo>
                    <a:pt x="1103580" y="107019"/>
                  </a:lnTo>
                  <a:lnTo>
                    <a:pt x="1083586" y="108785"/>
                  </a:lnTo>
                  <a:lnTo>
                    <a:pt x="1064171" y="104501"/>
                  </a:lnTo>
                  <a:lnTo>
                    <a:pt x="1032643" y="82686"/>
                  </a:lnTo>
                  <a:lnTo>
                    <a:pt x="1016963" y="70674"/>
                  </a:lnTo>
                  <a:lnTo>
                    <a:pt x="998296" y="61436"/>
                  </a:lnTo>
                  <a:lnTo>
                    <a:pt x="978301" y="59670"/>
                  </a:lnTo>
                  <a:lnTo>
                    <a:pt x="936869" y="68068"/>
                  </a:lnTo>
                  <a:lnTo>
                    <a:pt x="882916" y="102513"/>
                  </a:lnTo>
                  <a:lnTo>
                    <a:pt x="862680" y="106783"/>
                  </a:lnTo>
                  <a:lnTo>
                    <a:pt x="841988" y="103611"/>
                  </a:lnTo>
                  <a:lnTo>
                    <a:pt x="811778" y="88671"/>
                  </a:lnTo>
                  <a:lnTo>
                    <a:pt x="772695" y="55813"/>
                  </a:lnTo>
                  <a:lnTo>
                    <a:pt x="763134" y="52416"/>
                  </a:lnTo>
                  <a:lnTo>
                    <a:pt x="740034" y="51762"/>
                  </a:lnTo>
                  <a:lnTo>
                    <a:pt x="720408" y="58490"/>
                  </a:lnTo>
                  <a:lnTo>
                    <a:pt x="658002" y="102117"/>
                  </a:lnTo>
                  <a:lnTo>
                    <a:pt x="648068" y="105513"/>
                  </a:lnTo>
                  <a:lnTo>
                    <a:pt x="624552" y="106166"/>
                  </a:lnTo>
                  <a:lnTo>
                    <a:pt x="590595" y="94368"/>
                  </a:lnTo>
                  <a:lnTo>
                    <a:pt x="537085" y="65777"/>
                  </a:lnTo>
                  <a:lnTo>
                    <a:pt x="514785" y="58480"/>
                  </a:lnTo>
                  <a:lnTo>
                    <a:pt x="489276" y="55237"/>
                  </a:lnTo>
                  <a:lnTo>
                    <a:pt x="468580" y="60034"/>
                  </a:lnTo>
                  <a:lnTo>
                    <a:pt x="410155" y="95405"/>
                  </a:lnTo>
                  <a:lnTo>
                    <a:pt x="399779" y="102208"/>
                  </a:lnTo>
                  <a:lnTo>
                    <a:pt x="378891" y="106647"/>
                  </a:lnTo>
                  <a:lnTo>
                    <a:pt x="356739" y="103550"/>
                  </a:lnTo>
                  <a:lnTo>
                    <a:pt x="331296" y="94375"/>
                  </a:lnTo>
                  <a:lnTo>
                    <a:pt x="310630" y="79379"/>
                  </a:lnTo>
                  <a:lnTo>
                    <a:pt x="278298" y="46745"/>
                  </a:lnTo>
                  <a:lnTo>
                    <a:pt x="254320" y="38323"/>
                  </a:lnTo>
                  <a:lnTo>
                    <a:pt x="226505" y="36919"/>
                  </a:lnTo>
                  <a:lnTo>
                    <a:pt x="202444" y="44094"/>
                  </a:lnTo>
                  <a:lnTo>
                    <a:pt x="147716" y="82755"/>
                  </a:lnTo>
                  <a:lnTo>
                    <a:pt x="105347" y="106424"/>
                  </a:lnTo>
                  <a:lnTo>
                    <a:pt x="62540" y="107442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4344283" y="1463461"/>
            <a:ext cx="1872867" cy="678270"/>
            <a:chOff x="4344283" y="1463461"/>
            <a:chExt cx="1872867" cy="678270"/>
          </a:xfrm>
        </p:grpSpPr>
        <p:sp>
          <p:nvSpPr>
            <p:cNvPr id="52" name="Freeform 51"/>
            <p:cNvSpPr/>
            <p:nvPr/>
          </p:nvSpPr>
          <p:spPr>
            <a:xfrm>
              <a:off x="4344283" y="1463461"/>
              <a:ext cx="351427" cy="678270"/>
            </a:xfrm>
            <a:custGeom>
              <a:avLst/>
              <a:gdLst/>
              <a:ahLst/>
              <a:cxnLst/>
              <a:rect l="0" t="0" r="0" b="0"/>
              <a:pathLst>
                <a:path w="351427" h="678270">
                  <a:moveTo>
                    <a:pt x="67157" y="0"/>
                  </a:moveTo>
                  <a:lnTo>
                    <a:pt x="59921" y="27556"/>
                  </a:lnTo>
                  <a:lnTo>
                    <a:pt x="57279" y="86898"/>
                  </a:lnTo>
                  <a:lnTo>
                    <a:pt x="53702" y="140781"/>
                  </a:lnTo>
                  <a:lnTo>
                    <a:pt x="48352" y="201200"/>
                  </a:lnTo>
                  <a:lnTo>
                    <a:pt x="43648" y="263555"/>
                  </a:lnTo>
                  <a:lnTo>
                    <a:pt x="37965" y="320246"/>
                  </a:lnTo>
                  <a:lnTo>
                    <a:pt x="36281" y="372918"/>
                  </a:lnTo>
                  <a:lnTo>
                    <a:pt x="32663" y="423619"/>
                  </a:lnTo>
                  <a:lnTo>
                    <a:pt x="27301" y="470227"/>
                  </a:lnTo>
                  <a:lnTo>
                    <a:pt x="22593" y="525371"/>
                  </a:lnTo>
                  <a:lnTo>
                    <a:pt x="16908" y="575635"/>
                  </a:lnTo>
                  <a:lnTo>
                    <a:pt x="9398" y="634541"/>
                  </a:lnTo>
                  <a:lnTo>
                    <a:pt x="0" y="671543"/>
                  </a:lnTo>
                  <a:lnTo>
                    <a:pt x="1329" y="676983"/>
                  </a:lnTo>
                  <a:lnTo>
                    <a:pt x="5724" y="678269"/>
                  </a:lnTo>
                  <a:lnTo>
                    <a:pt x="47715" y="664834"/>
                  </a:lnTo>
                  <a:lnTo>
                    <a:pt x="110134" y="640087"/>
                  </a:lnTo>
                  <a:lnTo>
                    <a:pt x="168410" y="632194"/>
                  </a:lnTo>
                  <a:lnTo>
                    <a:pt x="228101" y="623703"/>
                  </a:lnTo>
                  <a:lnTo>
                    <a:pt x="272382" y="625048"/>
                  </a:lnTo>
                  <a:lnTo>
                    <a:pt x="333391" y="638068"/>
                  </a:lnTo>
                  <a:lnTo>
                    <a:pt x="351426" y="6422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651392" y="1842487"/>
              <a:ext cx="210025" cy="245861"/>
            </a:xfrm>
            <a:custGeom>
              <a:avLst/>
              <a:gdLst/>
              <a:ahLst/>
              <a:cxnLst/>
              <a:rect l="0" t="0" r="0" b="0"/>
              <a:pathLst>
                <a:path w="210025" h="245861">
                  <a:moveTo>
                    <a:pt x="107488" y="21057"/>
                  </a:moveTo>
                  <a:lnTo>
                    <a:pt x="90721" y="15468"/>
                  </a:lnTo>
                  <a:lnTo>
                    <a:pt x="73130" y="18962"/>
                  </a:lnTo>
                  <a:lnTo>
                    <a:pt x="46616" y="34084"/>
                  </a:lnTo>
                  <a:lnTo>
                    <a:pt x="16695" y="60155"/>
                  </a:lnTo>
                  <a:lnTo>
                    <a:pt x="908" y="92043"/>
                  </a:lnTo>
                  <a:lnTo>
                    <a:pt x="0" y="136716"/>
                  </a:lnTo>
                  <a:lnTo>
                    <a:pt x="11343" y="187403"/>
                  </a:lnTo>
                  <a:lnTo>
                    <a:pt x="22253" y="209632"/>
                  </a:lnTo>
                  <a:lnTo>
                    <a:pt x="38021" y="224971"/>
                  </a:lnTo>
                  <a:lnTo>
                    <a:pt x="76739" y="244350"/>
                  </a:lnTo>
                  <a:lnTo>
                    <a:pt x="97332" y="245860"/>
                  </a:lnTo>
                  <a:lnTo>
                    <a:pt x="118182" y="241462"/>
                  </a:lnTo>
                  <a:lnTo>
                    <a:pt x="148482" y="225832"/>
                  </a:lnTo>
                  <a:lnTo>
                    <a:pt x="187597" y="192721"/>
                  </a:lnTo>
                  <a:lnTo>
                    <a:pt x="203494" y="160698"/>
                  </a:lnTo>
                  <a:lnTo>
                    <a:pt x="210024" y="115984"/>
                  </a:lnTo>
                  <a:lnTo>
                    <a:pt x="206370" y="76869"/>
                  </a:lnTo>
                  <a:lnTo>
                    <a:pt x="197839" y="57171"/>
                  </a:lnTo>
                  <a:lnTo>
                    <a:pt x="173299" y="25461"/>
                  </a:lnTo>
                  <a:lnTo>
                    <a:pt x="11801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912867" y="1848889"/>
              <a:ext cx="172398" cy="228301"/>
            </a:xfrm>
            <a:custGeom>
              <a:avLst/>
              <a:gdLst/>
              <a:ahLst/>
              <a:cxnLst/>
              <a:rect l="0" t="0" r="0" b="0"/>
              <a:pathLst>
                <a:path w="172398" h="228301">
                  <a:moveTo>
                    <a:pt x="130283" y="14655"/>
                  </a:moveTo>
                  <a:lnTo>
                    <a:pt x="86320" y="0"/>
                  </a:lnTo>
                  <a:lnTo>
                    <a:pt x="66290" y="2682"/>
                  </a:lnTo>
                  <a:lnTo>
                    <a:pt x="38402" y="17346"/>
                  </a:lnTo>
                  <a:lnTo>
                    <a:pt x="23937" y="31059"/>
                  </a:lnTo>
                  <a:lnTo>
                    <a:pt x="1216" y="78599"/>
                  </a:lnTo>
                  <a:lnTo>
                    <a:pt x="0" y="102346"/>
                  </a:lnTo>
                  <a:lnTo>
                    <a:pt x="8751" y="150130"/>
                  </a:lnTo>
                  <a:lnTo>
                    <a:pt x="30151" y="192194"/>
                  </a:lnTo>
                  <a:lnTo>
                    <a:pt x="43276" y="208984"/>
                  </a:lnTo>
                  <a:lnTo>
                    <a:pt x="69408" y="226002"/>
                  </a:lnTo>
                  <a:lnTo>
                    <a:pt x="89190" y="228300"/>
                  </a:lnTo>
                  <a:lnTo>
                    <a:pt x="130485" y="220243"/>
                  </a:lnTo>
                  <a:lnTo>
                    <a:pt x="172397" y="1936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131476" y="1889648"/>
              <a:ext cx="174887" cy="163791"/>
            </a:xfrm>
            <a:custGeom>
              <a:avLst/>
              <a:gdLst/>
              <a:ahLst/>
              <a:cxnLst/>
              <a:rect l="0" t="0" r="0" b="0"/>
              <a:pathLst>
                <a:path w="174887" h="163791">
                  <a:moveTo>
                    <a:pt x="101187" y="89709"/>
                  </a:moveTo>
                  <a:lnTo>
                    <a:pt x="106776" y="72942"/>
                  </a:lnTo>
                  <a:lnTo>
                    <a:pt x="104663" y="40157"/>
                  </a:lnTo>
                  <a:lnTo>
                    <a:pt x="96493" y="20503"/>
                  </a:lnTo>
                  <a:lnTo>
                    <a:pt x="91038" y="11986"/>
                  </a:lnTo>
                  <a:lnTo>
                    <a:pt x="82723" y="6308"/>
                  </a:lnTo>
                  <a:lnTo>
                    <a:pt x="61005" y="0"/>
                  </a:lnTo>
                  <a:lnTo>
                    <a:pt x="51003" y="657"/>
                  </a:lnTo>
                  <a:lnTo>
                    <a:pt x="33649" y="7626"/>
                  </a:lnTo>
                  <a:lnTo>
                    <a:pt x="10726" y="30293"/>
                  </a:lnTo>
                  <a:lnTo>
                    <a:pt x="2490" y="52384"/>
                  </a:lnTo>
                  <a:lnTo>
                    <a:pt x="0" y="77799"/>
                  </a:lnTo>
                  <a:lnTo>
                    <a:pt x="10942" y="140552"/>
                  </a:lnTo>
                  <a:lnTo>
                    <a:pt x="16457" y="149341"/>
                  </a:lnTo>
                  <a:lnTo>
                    <a:pt x="31944" y="162225"/>
                  </a:lnTo>
                  <a:lnTo>
                    <a:pt x="40987" y="163790"/>
                  </a:lnTo>
                  <a:lnTo>
                    <a:pt x="60393" y="159289"/>
                  </a:lnTo>
                  <a:lnTo>
                    <a:pt x="77597" y="146370"/>
                  </a:lnTo>
                  <a:lnTo>
                    <a:pt x="85460" y="138011"/>
                  </a:lnTo>
                  <a:lnTo>
                    <a:pt x="94198" y="116246"/>
                  </a:lnTo>
                  <a:lnTo>
                    <a:pt x="101437" y="58629"/>
                  </a:lnTo>
                  <a:lnTo>
                    <a:pt x="103693" y="58460"/>
                  </a:lnTo>
                  <a:lnTo>
                    <a:pt x="109320" y="67632"/>
                  </a:lnTo>
                  <a:lnTo>
                    <a:pt x="125584" y="98996"/>
                  </a:lnTo>
                  <a:lnTo>
                    <a:pt x="147410" y="120927"/>
                  </a:lnTo>
                  <a:lnTo>
                    <a:pt x="174886" y="1423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390590" y="1568746"/>
              <a:ext cx="31587" cy="484312"/>
            </a:xfrm>
            <a:custGeom>
              <a:avLst/>
              <a:gdLst/>
              <a:ahLst/>
              <a:cxnLst/>
              <a:rect l="0" t="0" r="0" b="0"/>
              <a:pathLst>
                <a:path w="31587" h="484312">
                  <a:moveTo>
                    <a:pt x="0" y="0"/>
                  </a:moveTo>
                  <a:lnTo>
                    <a:pt x="0" y="48930"/>
                  </a:lnTo>
                  <a:lnTo>
                    <a:pt x="0" y="99895"/>
                  </a:lnTo>
                  <a:lnTo>
                    <a:pt x="0" y="159450"/>
                  </a:lnTo>
                  <a:lnTo>
                    <a:pt x="0" y="201888"/>
                  </a:lnTo>
                  <a:lnTo>
                    <a:pt x="0" y="248045"/>
                  </a:lnTo>
                  <a:lnTo>
                    <a:pt x="3120" y="292736"/>
                  </a:lnTo>
                  <a:lnTo>
                    <a:pt x="8334" y="354238"/>
                  </a:lnTo>
                  <a:lnTo>
                    <a:pt x="15685" y="416243"/>
                  </a:lnTo>
                  <a:lnTo>
                    <a:pt x="28683" y="466898"/>
                  </a:lnTo>
                  <a:lnTo>
                    <a:pt x="31586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243191" y="1768787"/>
              <a:ext cx="263214" cy="52644"/>
            </a:xfrm>
            <a:custGeom>
              <a:avLst/>
              <a:gdLst/>
              <a:ahLst/>
              <a:cxnLst/>
              <a:rect l="0" t="0" r="0" b="0"/>
              <a:pathLst>
                <a:path w="263214" h="52644">
                  <a:moveTo>
                    <a:pt x="263213" y="0"/>
                  </a:moveTo>
                  <a:lnTo>
                    <a:pt x="200932" y="19128"/>
                  </a:lnTo>
                  <a:lnTo>
                    <a:pt x="143762" y="36881"/>
                  </a:lnTo>
                  <a:lnTo>
                    <a:pt x="82080" y="46670"/>
                  </a:lnTo>
                  <a:lnTo>
                    <a:pt x="22280" y="5146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569575" y="1926715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3120" y="54144"/>
                  </a:lnTo>
                  <a:lnTo>
                    <a:pt x="8333" y="92081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569575" y="1779316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21057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657674" y="1874072"/>
              <a:ext cx="117645" cy="163572"/>
            </a:xfrm>
            <a:custGeom>
              <a:avLst/>
              <a:gdLst/>
              <a:ahLst/>
              <a:cxnLst/>
              <a:rect l="0" t="0" r="0" b="0"/>
              <a:pathLst>
                <a:path w="117645" h="163572">
                  <a:moveTo>
                    <a:pt x="59300" y="0"/>
                  </a:moveTo>
                  <a:lnTo>
                    <a:pt x="9802" y="55087"/>
                  </a:lnTo>
                  <a:lnTo>
                    <a:pt x="2206" y="77906"/>
                  </a:lnTo>
                  <a:lnTo>
                    <a:pt x="0" y="102475"/>
                  </a:lnTo>
                  <a:lnTo>
                    <a:pt x="2918" y="125093"/>
                  </a:lnTo>
                  <a:lnTo>
                    <a:pt x="11235" y="143724"/>
                  </a:lnTo>
                  <a:lnTo>
                    <a:pt x="16728" y="151968"/>
                  </a:lnTo>
                  <a:lnTo>
                    <a:pt x="25069" y="157464"/>
                  </a:lnTo>
                  <a:lnTo>
                    <a:pt x="46816" y="163571"/>
                  </a:lnTo>
                  <a:lnTo>
                    <a:pt x="79777" y="161419"/>
                  </a:lnTo>
                  <a:lnTo>
                    <a:pt x="98037" y="153240"/>
                  </a:lnTo>
                  <a:lnTo>
                    <a:pt x="106181" y="147784"/>
                  </a:lnTo>
                  <a:lnTo>
                    <a:pt x="111611" y="139467"/>
                  </a:lnTo>
                  <a:lnTo>
                    <a:pt x="117644" y="117747"/>
                  </a:lnTo>
                  <a:lnTo>
                    <a:pt x="113112" y="66846"/>
                  </a:lnTo>
                  <a:lnTo>
                    <a:pt x="104230" y="36184"/>
                  </a:lnTo>
                  <a:lnTo>
                    <a:pt x="90885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801202" y="1854487"/>
              <a:ext cx="189514" cy="209099"/>
            </a:xfrm>
            <a:custGeom>
              <a:avLst/>
              <a:gdLst/>
              <a:ahLst/>
              <a:cxnLst/>
              <a:rect l="0" t="0" r="0" b="0"/>
              <a:pathLst>
                <a:path w="189514" h="209099">
                  <a:moveTo>
                    <a:pt x="0" y="72228"/>
                  </a:moveTo>
                  <a:lnTo>
                    <a:pt x="11178" y="83406"/>
                  </a:lnTo>
                  <a:lnTo>
                    <a:pt x="27511" y="124955"/>
                  </a:lnTo>
                  <a:lnTo>
                    <a:pt x="36097" y="156351"/>
                  </a:lnTo>
                  <a:lnTo>
                    <a:pt x="35763" y="156386"/>
                  </a:lnTo>
                  <a:lnTo>
                    <a:pt x="34370" y="152899"/>
                  </a:lnTo>
                  <a:lnTo>
                    <a:pt x="31952" y="92701"/>
                  </a:lnTo>
                  <a:lnTo>
                    <a:pt x="34088" y="66119"/>
                  </a:lnTo>
                  <a:lnTo>
                    <a:pt x="60916" y="9639"/>
                  </a:lnTo>
                  <a:lnTo>
                    <a:pt x="69856" y="3596"/>
                  </a:lnTo>
                  <a:lnTo>
                    <a:pt x="92269" y="0"/>
                  </a:lnTo>
                  <a:lnTo>
                    <a:pt x="111588" y="5421"/>
                  </a:lnTo>
                  <a:lnTo>
                    <a:pt x="127973" y="16800"/>
                  </a:lnTo>
                  <a:lnTo>
                    <a:pt x="149182" y="42936"/>
                  </a:lnTo>
                  <a:lnTo>
                    <a:pt x="171276" y="99176"/>
                  </a:lnTo>
                  <a:lnTo>
                    <a:pt x="178632" y="152247"/>
                  </a:lnTo>
                  <a:lnTo>
                    <a:pt x="189513" y="209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069156" y="1853015"/>
              <a:ext cx="147994" cy="200043"/>
            </a:xfrm>
            <a:custGeom>
              <a:avLst/>
              <a:gdLst/>
              <a:ahLst/>
              <a:cxnLst/>
              <a:rect l="0" t="0" r="0" b="0"/>
              <a:pathLst>
                <a:path w="147994" h="200043">
                  <a:moveTo>
                    <a:pt x="90015" y="0"/>
                  </a:moveTo>
                  <a:lnTo>
                    <a:pt x="47323" y="3120"/>
                  </a:lnTo>
                  <a:lnTo>
                    <a:pt x="27757" y="9575"/>
                  </a:lnTo>
                  <a:lnTo>
                    <a:pt x="11262" y="20244"/>
                  </a:lnTo>
                  <a:lnTo>
                    <a:pt x="5927" y="28704"/>
                  </a:lnTo>
                  <a:lnTo>
                    <a:pt x="0" y="50582"/>
                  </a:lnTo>
                  <a:lnTo>
                    <a:pt x="1929" y="59457"/>
                  </a:lnTo>
                  <a:lnTo>
                    <a:pt x="6724" y="66544"/>
                  </a:lnTo>
                  <a:lnTo>
                    <a:pt x="21411" y="77539"/>
                  </a:lnTo>
                  <a:lnTo>
                    <a:pt x="81104" y="102666"/>
                  </a:lnTo>
                  <a:lnTo>
                    <a:pt x="126902" y="127211"/>
                  </a:lnTo>
                  <a:lnTo>
                    <a:pt x="135663" y="133941"/>
                  </a:lnTo>
                  <a:lnTo>
                    <a:pt x="145398" y="153896"/>
                  </a:lnTo>
                  <a:lnTo>
                    <a:pt x="147993" y="165768"/>
                  </a:lnTo>
                  <a:lnTo>
                    <a:pt x="145045" y="173683"/>
                  </a:lnTo>
                  <a:lnTo>
                    <a:pt x="138400" y="178960"/>
                  </a:lnTo>
                  <a:lnTo>
                    <a:pt x="85352" y="196920"/>
                  </a:lnTo>
                  <a:lnTo>
                    <a:pt x="68958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6493191" y="1671209"/>
            <a:ext cx="2619404" cy="581890"/>
            <a:chOff x="6493191" y="1671209"/>
            <a:chExt cx="2619404" cy="581890"/>
          </a:xfrm>
        </p:grpSpPr>
        <p:sp>
          <p:nvSpPr>
            <p:cNvPr id="64" name="Freeform 63"/>
            <p:cNvSpPr/>
            <p:nvPr/>
          </p:nvSpPr>
          <p:spPr>
            <a:xfrm>
              <a:off x="6493191" y="1891216"/>
              <a:ext cx="176829" cy="196124"/>
            </a:xfrm>
            <a:custGeom>
              <a:avLst/>
              <a:gdLst/>
              <a:ahLst/>
              <a:cxnLst/>
              <a:rect l="0" t="0" r="0" b="0"/>
              <a:pathLst>
                <a:path w="176829" h="196124">
                  <a:moveTo>
                    <a:pt x="150291" y="24970"/>
                  </a:moveTo>
                  <a:lnTo>
                    <a:pt x="106328" y="1251"/>
                  </a:lnTo>
                  <a:lnTo>
                    <a:pt x="86298" y="0"/>
                  </a:lnTo>
                  <a:lnTo>
                    <a:pt x="65697" y="4514"/>
                  </a:lnTo>
                  <a:lnTo>
                    <a:pt x="35539" y="20209"/>
                  </a:lnTo>
                  <a:lnTo>
                    <a:pt x="18961" y="32992"/>
                  </a:lnTo>
                  <a:lnTo>
                    <a:pt x="6914" y="52712"/>
                  </a:lnTo>
                  <a:lnTo>
                    <a:pt x="0" y="75905"/>
                  </a:lnTo>
                  <a:lnTo>
                    <a:pt x="5094" y="125628"/>
                  </a:lnTo>
                  <a:lnTo>
                    <a:pt x="13229" y="153935"/>
                  </a:lnTo>
                  <a:lnTo>
                    <a:pt x="28543" y="174315"/>
                  </a:lnTo>
                  <a:lnTo>
                    <a:pt x="56896" y="193353"/>
                  </a:lnTo>
                  <a:lnTo>
                    <a:pt x="77196" y="196123"/>
                  </a:lnTo>
                  <a:lnTo>
                    <a:pt x="118825" y="188370"/>
                  </a:lnTo>
                  <a:lnTo>
                    <a:pt x="136695" y="175971"/>
                  </a:lnTo>
                  <a:lnTo>
                    <a:pt x="167232" y="145005"/>
                  </a:lnTo>
                  <a:lnTo>
                    <a:pt x="175367" y="121213"/>
                  </a:lnTo>
                  <a:lnTo>
                    <a:pt x="176828" y="78053"/>
                  </a:lnTo>
                  <a:lnTo>
                    <a:pt x="171444" y="50902"/>
                  </a:lnTo>
                  <a:lnTo>
                    <a:pt x="156428" y="19396"/>
                  </a:lnTo>
                  <a:lnTo>
                    <a:pt x="139762" y="39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698204" y="1671209"/>
              <a:ext cx="92677" cy="423963"/>
            </a:xfrm>
            <a:custGeom>
              <a:avLst/>
              <a:gdLst/>
              <a:ahLst/>
              <a:cxnLst/>
              <a:rect l="0" t="0" r="0" b="0"/>
              <a:pathLst>
                <a:path w="92677" h="423963">
                  <a:moveTo>
                    <a:pt x="82148" y="423962"/>
                  </a:moveTo>
                  <a:lnTo>
                    <a:pt x="70696" y="366698"/>
                  </a:lnTo>
                  <a:lnTo>
                    <a:pt x="57399" y="305805"/>
                  </a:lnTo>
                  <a:lnTo>
                    <a:pt x="46999" y="257281"/>
                  </a:lnTo>
                  <a:lnTo>
                    <a:pt x="33005" y="198058"/>
                  </a:lnTo>
                  <a:lnTo>
                    <a:pt x="15466" y="134857"/>
                  </a:lnTo>
                  <a:lnTo>
                    <a:pt x="2600" y="79769"/>
                  </a:lnTo>
                  <a:lnTo>
                    <a:pt x="0" y="51838"/>
                  </a:lnTo>
                  <a:lnTo>
                    <a:pt x="5083" y="30066"/>
                  </a:lnTo>
                  <a:lnTo>
                    <a:pt x="9715" y="20984"/>
                  </a:lnTo>
                  <a:lnTo>
                    <a:pt x="24219" y="7774"/>
                  </a:lnTo>
                  <a:lnTo>
                    <a:pt x="33000" y="2614"/>
                  </a:lnTo>
                  <a:lnTo>
                    <a:pt x="52116" y="0"/>
                  </a:lnTo>
                  <a:lnTo>
                    <a:pt x="92676" y="28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643482" y="1884601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81826" y="16788"/>
                  </a:lnTo>
                  <a:lnTo>
                    <a:pt x="33537" y="2021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148849" y="1705616"/>
              <a:ext cx="171744" cy="399006"/>
            </a:xfrm>
            <a:custGeom>
              <a:avLst/>
              <a:gdLst/>
              <a:ahLst/>
              <a:cxnLst/>
              <a:rect l="0" t="0" r="0" b="0"/>
              <a:pathLst>
                <a:path w="171744" h="399006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9066" y="152805"/>
                  </a:lnTo>
                  <a:lnTo>
                    <a:pt x="17476" y="210988"/>
                  </a:lnTo>
                  <a:lnTo>
                    <a:pt x="19997" y="265286"/>
                  </a:lnTo>
                  <a:lnTo>
                    <a:pt x="20743" y="317769"/>
                  </a:lnTo>
                  <a:lnTo>
                    <a:pt x="20996" y="378018"/>
                  </a:lnTo>
                  <a:lnTo>
                    <a:pt x="19860" y="398465"/>
                  </a:lnTo>
                  <a:lnTo>
                    <a:pt x="17920" y="399005"/>
                  </a:lnTo>
                  <a:lnTo>
                    <a:pt x="15457" y="395855"/>
                  </a:lnTo>
                  <a:lnTo>
                    <a:pt x="11178" y="333120"/>
                  </a:lnTo>
                  <a:lnTo>
                    <a:pt x="13157" y="301302"/>
                  </a:lnTo>
                  <a:lnTo>
                    <a:pt x="21835" y="271562"/>
                  </a:lnTo>
                  <a:lnTo>
                    <a:pt x="36611" y="248986"/>
                  </a:lnTo>
                  <a:lnTo>
                    <a:pt x="45464" y="239690"/>
                  </a:lnTo>
                  <a:lnTo>
                    <a:pt x="54876" y="234663"/>
                  </a:lnTo>
                  <a:lnTo>
                    <a:pt x="74693" y="232196"/>
                  </a:lnTo>
                  <a:lnTo>
                    <a:pt x="105580" y="237385"/>
                  </a:lnTo>
                  <a:lnTo>
                    <a:pt x="131369" y="251920"/>
                  </a:lnTo>
                  <a:lnTo>
                    <a:pt x="153829" y="276634"/>
                  </a:lnTo>
                  <a:lnTo>
                    <a:pt x="169711" y="311773"/>
                  </a:lnTo>
                  <a:lnTo>
                    <a:pt x="171743" y="335098"/>
                  </a:lnTo>
                  <a:lnTo>
                    <a:pt x="170648" y="346231"/>
                  </a:lnTo>
                  <a:lnTo>
                    <a:pt x="160072" y="364840"/>
                  </a:lnTo>
                  <a:lnTo>
                    <a:pt x="143673" y="379740"/>
                  </a:lnTo>
                  <a:lnTo>
                    <a:pt x="124686" y="390262"/>
                  </a:lnTo>
                  <a:lnTo>
                    <a:pt x="75496" y="398143"/>
                  </a:lnTo>
                  <a:lnTo>
                    <a:pt x="38097" y="398338"/>
                  </a:lnTo>
                  <a:lnTo>
                    <a:pt x="10529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352924" y="1942182"/>
              <a:ext cx="156940" cy="170934"/>
            </a:xfrm>
            <a:custGeom>
              <a:avLst/>
              <a:gdLst/>
              <a:ahLst/>
              <a:cxnLst/>
              <a:rect l="0" t="0" r="0" b="0"/>
              <a:pathLst>
                <a:path w="156940" h="170934">
                  <a:moveTo>
                    <a:pt x="101252" y="5590"/>
                  </a:moveTo>
                  <a:lnTo>
                    <a:pt x="84484" y="0"/>
                  </a:lnTo>
                  <a:lnTo>
                    <a:pt x="66893" y="376"/>
                  </a:lnTo>
                  <a:lnTo>
                    <a:pt x="57289" y="2114"/>
                  </a:lnTo>
                  <a:lnTo>
                    <a:pt x="40378" y="13404"/>
                  </a:lnTo>
                  <a:lnTo>
                    <a:pt x="10459" y="49247"/>
                  </a:lnTo>
                  <a:lnTo>
                    <a:pt x="2408" y="72566"/>
                  </a:lnTo>
                  <a:lnTo>
                    <a:pt x="0" y="97358"/>
                  </a:lnTo>
                  <a:lnTo>
                    <a:pt x="2828" y="120075"/>
                  </a:lnTo>
                  <a:lnTo>
                    <a:pt x="11104" y="138750"/>
                  </a:lnTo>
                  <a:lnTo>
                    <a:pt x="16587" y="147006"/>
                  </a:lnTo>
                  <a:lnTo>
                    <a:pt x="32037" y="159298"/>
                  </a:lnTo>
                  <a:lnTo>
                    <a:pt x="51772" y="167491"/>
                  </a:lnTo>
                  <a:lnTo>
                    <a:pt x="88021" y="170933"/>
                  </a:lnTo>
                  <a:lnTo>
                    <a:pt x="110580" y="167593"/>
                  </a:lnTo>
                  <a:lnTo>
                    <a:pt x="129184" y="159090"/>
                  </a:lnTo>
                  <a:lnTo>
                    <a:pt x="137421" y="153546"/>
                  </a:lnTo>
                  <a:lnTo>
                    <a:pt x="149692" y="138029"/>
                  </a:lnTo>
                  <a:lnTo>
                    <a:pt x="154603" y="128977"/>
                  </a:lnTo>
                  <a:lnTo>
                    <a:pt x="156939" y="109561"/>
                  </a:lnTo>
                  <a:lnTo>
                    <a:pt x="152908" y="88064"/>
                  </a:lnTo>
                  <a:lnTo>
                    <a:pt x="137484" y="51993"/>
                  </a:lnTo>
                  <a:lnTo>
                    <a:pt x="124764" y="33622"/>
                  </a:lnTo>
                  <a:lnTo>
                    <a:pt x="108192" y="20778"/>
                  </a:lnTo>
                  <a:lnTo>
                    <a:pt x="98860" y="15715"/>
                  </a:lnTo>
                  <a:lnTo>
                    <a:pt x="79132" y="13209"/>
                  </a:lnTo>
                  <a:lnTo>
                    <a:pt x="48610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485761" y="1940413"/>
              <a:ext cx="210571" cy="160496"/>
            </a:xfrm>
            <a:custGeom>
              <a:avLst/>
              <a:gdLst/>
              <a:ahLst/>
              <a:cxnLst/>
              <a:rect l="0" t="0" r="0" b="0"/>
              <a:pathLst>
                <a:path w="210571" h="160496">
                  <a:moveTo>
                    <a:pt x="0" y="28416"/>
                  </a:moveTo>
                  <a:lnTo>
                    <a:pt x="59593" y="77914"/>
                  </a:lnTo>
                  <a:lnTo>
                    <a:pt x="86555" y="106867"/>
                  </a:lnTo>
                  <a:lnTo>
                    <a:pt x="108177" y="155383"/>
                  </a:lnTo>
                  <a:lnTo>
                    <a:pt x="108383" y="159854"/>
                  </a:lnTo>
                  <a:lnTo>
                    <a:pt x="106181" y="160495"/>
                  </a:lnTo>
                  <a:lnTo>
                    <a:pt x="97495" y="154968"/>
                  </a:lnTo>
                  <a:lnTo>
                    <a:pt x="85835" y="144713"/>
                  </a:lnTo>
                  <a:lnTo>
                    <a:pt x="71707" y="120196"/>
                  </a:lnTo>
                  <a:lnTo>
                    <a:pt x="57621" y="79300"/>
                  </a:lnTo>
                  <a:lnTo>
                    <a:pt x="54856" y="54151"/>
                  </a:lnTo>
                  <a:lnTo>
                    <a:pt x="57628" y="43233"/>
                  </a:lnTo>
                  <a:lnTo>
                    <a:pt x="70066" y="24862"/>
                  </a:lnTo>
                  <a:lnTo>
                    <a:pt x="90412" y="12018"/>
                  </a:lnTo>
                  <a:lnTo>
                    <a:pt x="115053" y="3580"/>
                  </a:lnTo>
                  <a:lnTo>
                    <a:pt x="154063" y="0"/>
                  </a:lnTo>
                  <a:lnTo>
                    <a:pt x="210570" y="73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743135" y="1728450"/>
              <a:ext cx="285351" cy="399641"/>
            </a:xfrm>
            <a:custGeom>
              <a:avLst/>
              <a:gdLst/>
              <a:ahLst/>
              <a:cxnLst/>
              <a:rect l="0" t="0" r="0" b="0"/>
              <a:pathLst>
                <a:path w="285351" h="399641">
                  <a:moveTo>
                    <a:pt x="100595" y="303550"/>
                  </a:moveTo>
                  <a:lnTo>
                    <a:pt x="100595" y="281193"/>
                  </a:lnTo>
                  <a:lnTo>
                    <a:pt x="94356" y="263977"/>
                  </a:lnTo>
                  <a:lnTo>
                    <a:pt x="89417" y="256111"/>
                  </a:lnTo>
                  <a:lnTo>
                    <a:pt x="74570" y="244251"/>
                  </a:lnTo>
                  <a:lnTo>
                    <a:pt x="65698" y="239451"/>
                  </a:lnTo>
                  <a:lnTo>
                    <a:pt x="56273" y="238590"/>
                  </a:lnTo>
                  <a:lnTo>
                    <a:pt x="36443" y="243873"/>
                  </a:lnTo>
                  <a:lnTo>
                    <a:pt x="19051" y="260259"/>
                  </a:lnTo>
                  <a:lnTo>
                    <a:pt x="5862" y="283140"/>
                  </a:lnTo>
                  <a:lnTo>
                    <a:pt x="0" y="308907"/>
                  </a:lnTo>
                  <a:lnTo>
                    <a:pt x="2289" y="349721"/>
                  </a:lnTo>
                  <a:lnTo>
                    <a:pt x="10501" y="371253"/>
                  </a:lnTo>
                  <a:lnTo>
                    <a:pt x="15965" y="380271"/>
                  </a:lnTo>
                  <a:lnTo>
                    <a:pt x="31396" y="393410"/>
                  </a:lnTo>
                  <a:lnTo>
                    <a:pt x="40425" y="398551"/>
                  </a:lnTo>
                  <a:lnTo>
                    <a:pt x="49953" y="399640"/>
                  </a:lnTo>
                  <a:lnTo>
                    <a:pt x="69899" y="394609"/>
                  </a:lnTo>
                  <a:lnTo>
                    <a:pt x="84222" y="381455"/>
                  </a:lnTo>
                  <a:lnTo>
                    <a:pt x="108540" y="333236"/>
                  </a:lnTo>
                  <a:lnTo>
                    <a:pt x="123356" y="284400"/>
                  </a:lnTo>
                  <a:lnTo>
                    <a:pt x="129566" y="227296"/>
                  </a:lnTo>
                  <a:lnTo>
                    <a:pt x="131406" y="165922"/>
                  </a:lnTo>
                  <a:lnTo>
                    <a:pt x="131950" y="108873"/>
                  </a:lnTo>
                  <a:lnTo>
                    <a:pt x="126523" y="54925"/>
                  </a:lnTo>
                  <a:lnTo>
                    <a:pt x="117506" y="7485"/>
                  </a:lnTo>
                  <a:lnTo>
                    <a:pt x="114209" y="888"/>
                  </a:lnTo>
                  <a:lnTo>
                    <a:pt x="110841" y="0"/>
                  </a:lnTo>
                  <a:lnTo>
                    <a:pt x="107426" y="2917"/>
                  </a:lnTo>
                  <a:lnTo>
                    <a:pt x="102619" y="34969"/>
                  </a:lnTo>
                  <a:lnTo>
                    <a:pt x="101195" y="87100"/>
                  </a:lnTo>
                  <a:lnTo>
                    <a:pt x="100773" y="146999"/>
                  </a:lnTo>
                  <a:lnTo>
                    <a:pt x="109036" y="208415"/>
                  </a:lnTo>
                  <a:lnTo>
                    <a:pt x="117394" y="262104"/>
                  </a:lnTo>
                  <a:lnTo>
                    <a:pt x="123931" y="320233"/>
                  </a:lnTo>
                  <a:lnTo>
                    <a:pt x="126681" y="332219"/>
                  </a:lnTo>
                  <a:lnTo>
                    <a:pt x="130854" y="337870"/>
                  </a:lnTo>
                  <a:lnTo>
                    <a:pt x="135976" y="339298"/>
                  </a:lnTo>
                  <a:lnTo>
                    <a:pt x="141730" y="337911"/>
                  </a:lnTo>
                  <a:lnTo>
                    <a:pt x="196886" y="306617"/>
                  </a:lnTo>
                  <a:lnTo>
                    <a:pt x="257488" y="268108"/>
                  </a:lnTo>
                  <a:lnTo>
                    <a:pt x="274050" y="254262"/>
                  </a:lnTo>
                  <a:lnTo>
                    <a:pt x="282971" y="234071"/>
                  </a:lnTo>
                  <a:lnTo>
                    <a:pt x="285350" y="222135"/>
                  </a:lnTo>
                  <a:lnTo>
                    <a:pt x="281755" y="199515"/>
                  </a:lnTo>
                  <a:lnTo>
                    <a:pt x="277521" y="188570"/>
                  </a:lnTo>
                  <a:lnTo>
                    <a:pt x="270018" y="182443"/>
                  </a:lnTo>
                  <a:lnTo>
                    <a:pt x="249205" y="178754"/>
                  </a:lnTo>
                  <a:lnTo>
                    <a:pt x="216768" y="183255"/>
                  </a:lnTo>
                  <a:lnTo>
                    <a:pt x="208459" y="188258"/>
                  </a:lnTo>
                  <a:lnTo>
                    <a:pt x="196108" y="203176"/>
                  </a:lnTo>
                  <a:lnTo>
                    <a:pt x="182578" y="231305"/>
                  </a:lnTo>
                  <a:lnTo>
                    <a:pt x="182338" y="273045"/>
                  </a:lnTo>
                  <a:lnTo>
                    <a:pt x="195265" y="316868"/>
                  </a:lnTo>
                  <a:lnTo>
                    <a:pt x="213914" y="348310"/>
                  </a:lnTo>
                  <a:lnTo>
                    <a:pt x="230508" y="361658"/>
                  </a:lnTo>
                  <a:lnTo>
                    <a:pt x="239846" y="366855"/>
                  </a:lnTo>
                  <a:lnTo>
                    <a:pt x="256461" y="369510"/>
                  </a:lnTo>
                  <a:lnTo>
                    <a:pt x="279580" y="3667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087862" y="1968829"/>
              <a:ext cx="103310" cy="150985"/>
            </a:xfrm>
            <a:custGeom>
              <a:avLst/>
              <a:gdLst/>
              <a:ahLst/>
              <a:cxnLst/>
              <a:rect l="0" t="0" r="0" b="0"/>
              <a:pathLst>
                <a:path w="103310" h="150985">
                  <a:moveTo>
                    <a:pt x="8553" y="63171"/>
                  </a:moveTo>
                  <a:lnTo>
                    <a:pt x="11672" y="105862"/>
                  </a:lnTo>
                  <a:lnTo>
                    <a:pt x="24171" y="150984"/>
                  </a:lnTo>
                  <a:lnTo>
                    <a:pt x="4694" y="88074"/>
                  </a:lnTo>
                  <a:lnTo>
                    <a:pt x="0" y="48193"/>
                  </a:lnTo>
                  <a:lnTo>
                    <a:pt x="2851" y="37977"/>
                  </a:lnTo>
                  <a:lnTo>
                    <a:pt x="8260" y="29998"/>
                  </a:lnTo>
                  <a:lnTo>
                    <a:pt x="23631" y="18011"/>
                  </a:lnTo>
                  <a:lnTo>
                    <a:pt x="42160" y="8785"/>
                  </a:lnTo>
                  <a:lnTo>
                    <a:pt x="10330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212228" y="1942182"/>
              <a:ext cx="197229" cy="183351"/>
            </a:xfrm>
            <a:custGeom>
              <a:avLst/>
              <a:gdLst/>
              <a:ahLst/>
              <a:cxnLst/>
              <a:rect l="0" t="0" r="0" b="0"/>
              <a:pathLst>
                <a:path w="197229" h="183351">
                  <a:moveTo>
                    <a:pt x="157927" y="5590"/>
                  </a:moveTo>
                  <a:lnTo>
                    <a:pt x="141159" y="0"/>
                  </a:lnTo>
                  <a:lnTo>
                    <a:pt x="123569" y="376"/>
                  </a:lnTo>
                  <a:lnTo>
                    <a:pt x="83680" y="10149"/>
                  </a:lnTo>
                  <a:lnTo>
                    <a:pt x="58070" y="25528"/>
                  </a:lnTo>
                  <a:lnTo>
                    <a:pt x="53921" y="34090"/>
                  </a:lnTo>
                  <a:lnTo>
                    <a:pt x="52431" y="56081"/>
                  </a:lnTo>
                  <a:lnTo>
                    <a:pt x="56011" y="64987"/>
                  </a:lnTo>
                  <a:lnTo>
                    <a:pt x="69347" y="78002"/>
                  </a:lnTo>
                  <a:lnTo>
                    <a:pt x="96586" y="91906"/>
                  </a:lnTo>
                  <a:lnTo>
                    <a:pt x="155973" y="105474"/>
                  </a:lnTo>
                  <a:lnTo>
                    <a:pt x="185815" y="122922"/>
                  </a:lnTo>
                  <a:lnTo>
                    <a:pt x="194066" y="129435"/>
                  </a:lnTo>
                  <a:lnTo>
                    <a:pt x="197228" y="136116"/>
                  </a:lnTo>
                  <a:lnTo>
                    <a:pt x="196996" y="142910"/>
                  </a:lnTo>
                  <a:lnTo>
                    <a:pt x="190499" y="156698"/>
                  </a:lnTo>
                  <a:lnTo>
                    <a:pt x="179813" y="170625"/>
                  </a:lnTo>
                  <a:lnTo>
                    <a:pt x="161025" y="178374"/>
                  </a:lnTo>
                  <a:lnTo>
                    <a:pt x="105246" y="183350"/>
                  </a:lnTo>
                  <a:lnTo>
                    <a:pt x="47478" y="175927"/>
                  </a:lnTo>
                  <a:lnTo>
                    <a:pt x="0" y="163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780767" y="1737202"/>
              <a:ext cx="21057" cy="515897"/>
            </a:xfrm>
            <a:custGeom>
              <a:avLst/>
              <a:gdLst/>
              <a:ahLst/>
              <a:cxnLst/>
              <a:rect l="0" t="0" r="0" b="0"/>
              <a:pathLst>
                <a:path w="21057" h="515897">
                  <a:moveTo>
                    <a:pt x="0" y="0"/>
                  </a:moveTo>
                  <a:lnTo>
                    <a:pt x="0" y="54144"/>
                  </a:lnTo>
                  <a:lnTo>
                    <a:pt x="0" y="104560"/>
                  </a:lnTo>
                  <a:lnTo>
                    <a:pt x="0" y="162002"/>
                  </a:lnTo>
                  <a:lnTo>
                    <a:pt x="0" y="221136"/>
                  </a:lnTo>
                  <a:lnTo>
                    <a:pt x="3120" y="282330"/>
                  </a:lnTo>
                  <a:lnTo>
                    <a:pt x="9065" y="340038"/>
                  </a:lnTo>
                  <a:lnTo>
                    <a:pt x="10095" y="393600"/>
                  </a:lnTo>
                  <a:lnTo>
                    <a:pt x="15989" y="448335"/>
                  </a:lnTo>
                  <a:lnTo>
                    <a:pt x="18804" y="477680"/>
                  </a:lnTo>
                  <a:lnTo>
                    <a:pt x="21056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643896" y="1916186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30125" y="0"/>
                  </a:lnTo>
                  <a:lnTo>
                    <a:pt x="169590" y="0"/>
                  </a:lnTo>
                  <a:lnTo>
                    <a:pt x="116947" y="8406"/>
                  </a:lnTo>
                  <a:lnTo>
                    <a:pt x="62702" y="213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910387" y="2049996"/>
              <a:ext cx="202208" cy="197857"/>
            </a:xfrm>
            <a:custGeom>
              <a:avLst/>
              <a:gdLst/>
              <a:ahLst/>
              <a:cxnLst/>
              <a:rect l="0" t="0" r="0" b="0"/>
              <a:pathLst>
                <a:path w="202208" h="197857">
                  <a:moveTo>
                    <a:pt x="80950" y="3061"/>
                  </a:moveTo>
                  <a:lnTo>
                    <a:pt x="38259" y="6180"/>
                  </a:lnTo>
                  <a:lnTo>
                    <a:pt x="27923" y="8650"/>
                  </a:lnTo>
                  <a:lnTo>
                    <a:pt x="19862" y="13806"/>
                  </a:lnTo>
                  <a:lnTo>
                    <a:pt x="7786" y="28893"/>
                  </a:lnTo>
                  <a:lnTo>
                    <a:pt x="0" y="62707"/>
                  </a:lnTo>
                  <a:lnTo>
                    <a:pt x="5774" y="107649"/>
                  </a:lnTo>
                  <a:lnTo>
                    <a:pt x="21300" y="150322"/>
                  </a:lnTo>
                  <a:lnTo>
                    <a:pt x="27145" y="160896"/>
                  </a:lnTo>
                  <a:lnTo>
                    <a:pt x="57729" y="186957"/>
                  </a:lnTo>
                  <a:lnTo>
                    <a:pt x="86227" y="195926"/>
                  </a:lnTo>
                  <a:lnTo>
                    <a:pt x="128917" y="197856"/>
                  </a:lnTo>
                  <a:lnTo>
                    <a:pt x="151401" y="192582"/>
                  </a:lnTo>
                  <a:lnTo>
                    <a:pt x="169194" y="182439"/>
                  </a:lnTo>
                  <a:lnTo>
                    <a:pt x="192364" y="157985"/>
                  </a:lnTo>
                  <a:lnTo>
                    <a:pt x="200657" y="132357"/>
                  </a:lnTo>
                  <a:lnTo>
                    <a:pt x="202207" y="91284"/>
                  </a:lnTo>
                  <a:lnTo>
                    <a:pt x="196843" y="68007"/>
                  </a:lnTo>
                  <a:lnTo>
                    <a:pt x="186660" y="45964"/>
                  </a:lnTo>
                  <a:lnTo>
                    <a:pt x="162184" y="19412"/>
                  </a:lnTo>
                  <a:lnTo>
                    <a:pt x="127116" y="2316"/>
                  </a:lnTo>
                  <a:lnTo>
                    <a:pt x="106927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1110543" y="2337326"/>
            <a:ext cx="1882893" cy="389555"/>
            <a:chOff x="1110543" y="2337326"/>
            <a:chExt cx="1882893" cy="389555"/>
          </a:xfrm>
        </p:grpSpPr>
        <p:sp>
          <p:nvSpPr>
            <p:cNvPr id="77" name="Freeform 76"/>
            <p:cNvSpPr/>
            <p:nvPr/>
          </p:nvSpPr>
          <p:spPr>
            <a:xfrm>
              <a:off x="1110543" y="2439364"/>
              <a:ext cx="184463" cy="284455"/>
            </a:xfrm>
            <a:custGeom>
              <a:avLst/>
              <a:gdLst/>
              <a:ahLst/>
              <a:cxnLst/>
              <a:rect l="0" t="0" r="0" b="0"/>
              <a:pathLst>
                <a:path w="184463" h="284455">
                  <a:moveTo>
                    <a:pt x="173933" y="55889"/>
                  </a:moveTo>
                  <a:lnTo>
                    <a:pt x="164358" y="31843"/>
                  </a:lnTo>
                  <a:lnTo>
                    <a:pt x="153690" y="17516"/>
                  </a:lnTo>
                  <a:lnTo>
                    <a:pt x="134910" y="6469"/>
                  </a:lnTo>
                  <a:lnTo>
                    <a:pt x="112136" y="0"/>
                  </a:lnTo>
                  <a:lnTo>
                    <a:pt x="79584" y="2935"/>
                  </a:lnTo>
                  <a:lnTo>
                    <a:pt x="58301" y="8178"/>
                  </a:lnTo>
                  <a:lnTo>
                    <a:pt x="40263" y="20646"/>
                  </a:lnTo>
                  <a:lnTo>
                    <a:pt x="9619" y="57247"/>
                  </a:lnTo>
                  <a:lnTo>
                    <a:pt x="1469" y="83789"/>
                  </a:lnTo>
                  <a:lnTo>
                    <a:pt x="0" y="128497"/>
                  </a:lnTo>
                  <a:lnTo>
                    <a:pt x="9985" y="185525"/>
                  </a:lnTo>
                  <a:lnTo>
                    <a:pt x="25400" y="227791"/>
                  </a:lnTo>
                  <a:lnTo>
                    <a:pt x="50375" y="258772"/>
                  </a:lnTo>
                  <a:lnTo>
                    <a:pt x="80002" y="277180"/>
                  </a:lnTo>
                  <a:lnTo>
                    <a:pt x="122185" y="284454"/>
                  </a:lnTo>
                  <a:lnTo>
                    <a:pt x="148594" y="279916"/>
                  </a:lnTo>
                  <a:lnTo>
                    <a:pt x="184462" y="2664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382154" y="2496943"/>
              <a:ext cx="173335" cy="183413"/>
            </a:xfrm>
            <a:custGeom>
              <a:avLst/>
              <a:gdLst/>
              <a:ahLst/>
              <a:cxnLst/>
              <a:rect l="0" t="0" r="0" b="0"/>
              <a:pathLst>
                <a:path w="173335" h="183413">
                  <a:moveTo>
                    <a:pt x="91835" y="19367"/>
                  </a:moveTo>
                  <a:lnTo>
                    <a:pt x="80657" y="2600"/>
                  </a:lnTo>
                  <a:lnTo>
                    <a:pt x="72685" y="0"/>
                  </a:lnTo>
                  <a:lnTo>
                    <a:pt x="51348" y="3351"/>
                  </a:lnTo>
                  <a:lnTo>
                    <a:pt x="24207" y="18391"/>
                  </a:lnTo>
                  <a:lnTo>
                    <a:pt x="11865" y="34142"/>
                  </a:lnTo>
                  <a:lnTo>
                    <a:pt x="6937" y="43255"/>
                  </a:lnTo>
                  <a:lnTo>
                    <a:pt x="0" y="84027"/>
                  </a:lnTo>
                  <a:lnTo>
                    <a:pt x="3533" y="121974"/>
                  </a:lnTo>
                  <a:lnTo>
                    <a:pt x="12036" y="141400"/>
                  </a:lnTo>
                  <a:lnTo>
                    <a:pt x="36558" y="172934"/>
                  </a:lnTo>
                  <a:lnTo>
                    <a:pt x="59469" y="181206"/>
                  </a:lnTo>
                  <a:lnTo>
                    <a:pt x="73767" y="183412"/>
                  </a:lnTo>
                  <a:lnTo>
                    <a:pt x="95893" y="179624"/>
                  </a:lnTo>
                  <a:lnTo>
                    <a:pt x="121503" y="164337"/>
                  </a:lnTo>
                  <a:lnTo>
                    <a:pt x="151118" y="138211"/>
                  </a:lnTo>
                  <a:lnTo>
                    <a:pt x="166852" y="111902"/>
                  </a:lnTo>
                  <a:lnTo>
                    <a:pt x="173334" y="76291"/>
                  </a:lnTo>
                  <a:lnTo>
                    <a:pt x="168611" y="52856"/>
                  </a:lnTo>
                  <a:lnTo>
                    <a:pt x="164076" y="41693"/>
                  </a:lnTo>
                  <a:lnTo>
                    <a:pt x="149679" y="26170"/>
                  </a:lnTo>
                  <a:lnTo>
                    <a:pt x="128081" y="13974"/>
                  </a:lnTo>
                  <a:lnTo>
                    <a:pt x="112892" y="8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600765" y="2484725"/>
              <a:ext cx="157495" cy="170068"/>
            </a:xfrm>
            <a:custGeom>
              <a:avLst/>
              <a:gdLst/>
              <a:ahLst/>
              <a:cxnLst/>
              <a:rect l="0" t="0" r="0" b="0"/>
              <a:pathLst>
                <a:path w="157495" h="170068">
                  <a:moveTo>
                    <a:pt x="10095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5284" y="124607"/>
                  </a:lnTo>
                  <a:lnTo>
                    <a:pt x="19848" y="151824"/>
                  </a:lnTo>
                  <a:lnTo>
                    <a:pt x="35486" y="164184"/>
                  </a:lnTo>
                  <a:lnTo>
                    <a:pt x="44570" y="169117"/>
                  </a:lnTo>
                  <a:lnTo>
                    <a:pt x="54135" y="170067"/>
                  </a:lnTo>
                  <a:lnTo>
                    <a:pt x="74122" y="164883"/>
                  </a:lnTo>
                  <a:lnTo>
                    <a:pt x="91584" y="151660"/>
                  </a:lnTo>
                  <a:lnTo>
                    <a:pt x="127887" y="104459"/>
                  </a:lnTo>
                  <a:lnTo>
                    <a:pt x="149811" y="52534"/>
                  </a:lnTo>
                  <a:lnTo>
                    <a:pt x="1574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779316" y="2473847"/>
              <a:ext cx="168457" cy="200392"/>
            </a:xfrm>
            <a:custGeom>
              <a:avLst/>
              <a:gdLst/>
              <a:ahLst/>
              <a:cxnLst/>
              <a:rect l="0" t="0" r="0" b="0"/>
              <a:pathLst>
                <a:path w="168457" h="200392">
                  <a:moveTo>
                    <a:pt x="0" y="10878"/>
                  </a:moveTo>
                  <a:lnTo>
                    <a:pt x="23719" y="54841"/>
                  </a:lnTo>
                  <a:lnTo>
                    <a:pt x="42002" y="117331"/>
                  </a:lnTo>
                  <a:lnTo>
                    <a:pt x="46743" y="136569"/>
                  </a:lnTo>
                  <a:lnTo>
                    <a:pt x="46370" y="136786"/>
                  </a:lnTo>
                  <a:lnTo>
                    <a:pt x="44951" y="133421"/>
                  </a:lnTo>
                  <a:lnTo>
                    <a:pt x="42487" y="73433"/>
                  </a:lnTo>
                  <a:lnTo>
                    <a:pt x="44619" y="46869"/>
                  </a:lnTo>
                  <a:lnTo>
                    <a:pt x="53366" y="23365"/>
                  </a:lnTo>
                  <a:lnTo>
                    <a:pt x="68172" y="7459"/>
                  </a:lnTo>
                  <a:lnTo>
                    <a:pt x="77033" y="1580"/>
                  </a:lnTo>
                  <a:lnTo>
                    <a:pt x="85281" y="0"/>
                  </a:lnTo>
                  <a:lnTo>
                    <a:pt x="93118" y="1286"/>
                  </a:lnTo>
                  <a:lnTo>
                    <a:pt x="108066" y="8955"/>
                  </a:lnTo>
                  <a:lnTo>
                    <a:pt x="122509" y="20162"/>
                  </a:lnTo>
                  <a:lnTo>
                    <a:pt x="138204" y="45214"/>
                  </a:lnTo>
                  <a:lnTo>
                    <a:pt x="161245" y="105876"/>
                  </a:lnTo>
                  <a:lnTo>
                    <a:pt x="167506" y="166642"/>
                  </a:lnTo>
                  <a:lnTo>
                    <a:pt x="168456" y="2003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042528" y="2337326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44367"/>
                  </a:lnTo>
                  <a:lnTo>
                    <a:pt x="0" y="105433"/>
                  </a:lnTo>
                  <a:lnTo>
                    <a:pt x="1170" y="167330"/>
                  </a:lnTo>
                  <a:lnTo>
                    <a:pt x="7236" y="223234"/>
                  </a:lnTo>
                  <a:lnTo>
                    <a:pt x="10723" y="274504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968829" y="2453139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09839" y="5590"/>
                  </a:lnTo>
                  <a:lnTo>
                    <a:pt x="53242" y="213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193039" y="2474197"/>
              <a:ext cx="81117" cy="173479"/>
            </a:xfrm>
            <a:custGeom>
              <a:avLst/>
              <a:gdLst/>
              <a:ahLst/>
              <a:cxnLst/>
              <a:rect l="0" t="0" r="0" b="0"/>
              <a:pathLst>
                <a:path w="81117" h="173479">
                  <a:moveTo>
                    <a:pt x="7416" y="94756"/>
                  </a:moveTo>
                  <a:lnTo>
                    <a:pt x="15750" y="132234"/>
                  </a:lnTo>
                  <a:lnTo>
                    <a:pt x="19309" y="154697"/>
                  </a:lnTo>
                  <a:lnTo>
                    <a:pt x="28690" y="172479"/>
                  </a:lnTo>
                  <a:lnTo>
                    <a:pt x="29788" y="173478"/>
                  </a:lnTo>
                  <a:lnTo>
                    <a:pt x="7391" y="114977"/>
                  </a:lnTo>
                  <a:lnTo>
                    <a:pt x="0" y="80860"/>
                  </a:lnTo>
                  <a:lnTo>
                    <a:pt x="930" y="44235"/>
                  </a:lnTo>
                  <a:lnTo>
                    <a:pt x="3092" y="33000"/>
                  </a:lnTo>
                  <a:lnTo>
                    <a:pt x="8043" y="24339"/>
                  </a:lnTo>
                  <a:lnTo>
                    <a:pt x="22903" y="11597"/>
                  </a:lnTo>
                  <a:lnTo>
                    <a:pt x="44325" y="5154"/>
                  </a:lnTo>
                  <a:lnTo>
                    <a:pt x="811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368911" y="2516310"/>
              <a:ext cx="21059" cy="126344"/>
            </a:xfrm>
            <a:custGeom>
              <a:avLst/>
              <a:gdLst/>
              <a:ahLst/>
              <a:cxnLst/>
              <a:rect l="0" t="0" r="0" b="0"/>
              <a:pathLst>
                <a:path w="21059" h="126344">
                  <a:moveTo>
                    <a:pt x="0" y="0"/>
                  </a:moveTo>
                  <a:lnTo>
                    <a:pt x="3120" y="54145"/>
                  </a:lnTo>
                  <a:lnTo>
                    <a:pt x="18212" y="116191"/>
                  </a:lnTo>
                  <a:lnTo>
                    <a:pt x="21058" y="126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389969" y="244261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474197" y="2463251"/>
              <a:ext cx="105285" cy="161198"/>
            </a:xfrm>
            <a:custGeom>
              <a:avLst/>
              <a:gdLst/>
              <a:ahLst/>
              <a:cxnLst/>
              <a:rect l="0" t="0" r="0" b="0"/>
              <a:pathLst>
                <a:path w="105285" h="161198">
                  <a:moveTo>
                    <a:pt x="0" y="74116"/>
                  </a:moveTo>
                  <a:lnTo>
                    <a:pt x="42691" y="70997"/>
                  </a:lnTo>
                  <a:lnTo>
                    <a:pt x="62257" y="64541"/>
                  </a:lnTo>
                  <a:lnTo>
                    <a:pt x="78752" y="53873"/>
                  </a:lnTo>
                  <a:lnTo>
                    <a:pt x="90763" y="38213"/>
                  </a:lnTo>
                  <a:lnTo>
                    <a:pt x="95603" y="29124"/>
                  </a:lnTo>
                  <a:lnTo>
                    <a:pt x="96491" y="20725"/>
                  </a:lnTo>
                  <a:lnTo>
                    <a:pt x="91238" y="5153"/>
                  </a:lnTo>
                  <a:lnTo>
                    <a:pt x="84222" y="1235"/>
                  </a:lnTo>
                  <a:lnTo>
                    <a:pt x="63948" y="0"/>
                  </a:lnTo>
                  <a:lnTo>
                    <a:pt x="31815" y="11472"/>
                  </a:lnTo>
                  <a:lnTo>
                    <a:pt x="16869" y="26387"/>
                  </a:lnTo>
                  <a:lnTo>
                    <a:pt x="11246" y="35278"/>
                  </a:lnTo>
                  <a:lnTo>
                    <a:pt x="3332" y="70148"/>
                  </a:lnTo>
                  <a:lnTo>
                    <a:pt x="6576" y="110115"/>
                  </a:lnTo>
                  <a:lnTo>
                    <a:pt x="18130" y="131450"/>
                  </a:lnTo>
                  <a:lnTo>
                    <a:pt x="36134" y="147561"/>
                  </a:lnTo>
                  <a:lnTo>
                    <a:pt x="59733" y="158621"/>
                  </a:lnTo>
                  <a:lnTo>
                    <a:pt x="79580" y="161197"/>
                  </a:lnTo>
                  <a:lnTo>
                    <a:pt x="105284" y="1583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705230" y="2447001"/>
              <a:ext cx="138147" cy="198192"/>
            </a:xfrm>
            <a:custGeom>
              <a:avLst/>
              <a:gdLst/>
              <a:ahLst/>
              <a:cxnLst/>
              <a:rect l="0" t="0" r="0" b="0"/>
              <a:pathLst>
                <a:path w="138147" h="198192">
                  <a:moveTo>
                    <a:pt x="84821" y="27196"/>
                  </a:moveTo>
                  <a:lnTo>
                    <a:pt x="79232" y="10428"/>
                  </a:lnTo>
                  <a:lnTo>
                    <a:pt x="72906" y="5489"/>
                  </a:lnTo>
                  <a:lnTo>
                    <a:pt x="53399" y="0"/>
                  </a:lnTo>
                  <a:lnTo>
                    <a:pt x="43986" y="877"/>
                  </a:lnTo>
                  <a:lnTo>
                    <a:pt x="27288" y="8089"/>
                  </a:lnTo>
                  <a:lnTo>
                    <a:pt x="4733" y="25304"/>
                  </a:lnTo>
                  <a:lnTo>
                    <a:pt x="1014" y="32953"/>
                  </a:lnTo>
                  <a:lnTo>
                    <a:pt x="0" y="50812"/>
                  </a:lnTo>
                  <a:lnTo>
                    <a:pt x="3707" y="58147"/>
                  </a:lnTo>
                  <a:lnTo>
                    <a:pt x="17185" y="69418"/>
                  </a:lnTo>
                  <a:lnTo>
                    <a:pt x="72896" y="98252"/>
                  </a:lnTo>
                  <a:lnTo>
                    <a:pt x="116131" y="120000"/>
                  </a:lnTo>
                  <a:lnTo>
                    <a:pt x="131102" y="136292"/>
                  </a:lnTo>
                  <a:lnTo>
                    <a:pt x="136732" y="145550"/>
                  </a:lnTo>
                  <a:lnTo>
                    <a:pt x="138146" y="155232"/>
                  </a:lnTo>
                  <a:lnTo>
                    <a:pt x="133477" y="175347"/>
                  </a:lnTo>
                  <a:lnTo>
                    <a:pt x="127787" y="183285"/>
                  </a:lnTo>
                  <a:lnTo>
                    <a:pt x="112106" y="195225"/>
                  </a:lnTo>
                  <a:lnTo>
                    <a:pt x="90319" y="198191"/>
                  </a:lnTo>
                  <a:lnTo>
                    <a:pt x="54865" y="196404"/>
                  </a:lnTo>
                  <a:lnTo>
                    <a:pt x="21650" y="1956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958507" y="2600538"/>
              <a:ext cx="34929" cy="126343"/>
            </a:xfrm>
            <a:custGeom>
              <a:avLst/>
              <a:gdLst/>
              <a:ahLst/>
              <a:cxnLst/>
              <a:rect l="0" t="0" r="0" b="0"/>
              <a:pathLst>
                <a:path w="34929" h="126343">
                  <a:moveTo>
                    <a:pt x="0" y="0"/>
                  </a:moveTo>
                  <a:lnTo>
                    <a:pt x="15642" y="17981"/>
                  </a:lnTo>
                  <a:lnTo>
                    <a:pt x="34844" y="64153"/>
                  </a:lnTo>
                  <a:lnTo>
                    <a:pt x="34928" y="74354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263380" y="2305741"/>
            <a:ext cx="1408261" cy="463254"/>
            <a:chOff x="3263380" y="2305741"/>
            <a:chExt cx="1408261" cy="463254"/>
          </a:xfrm>
        </p:grpSpPr>
        <p:sp>
          <p:nvSpPr>
            <p:cNvPr id="90" name="Freeform 89"/>
            <p:cNvSpPr/>
            <p:nvPr/>
          </p:nvSpPr>
          <p:spPr>
            <a:xfrm>
              <a:off x="3263380" y="2406900"/>
              <a:ext cx="191682" cy="233848"/>
            </a:xfrm>
            <a:custGeom>
              <a:avLst/>
              <a:gdLst/>
              <a:ahLst/>
              <a:cxnLst/>
              <a:rect l="0" t="0" r="0" b="0"/>
              <a:pathLst>
                <a:path w="191682" h="233848">
                  <a:moveTo>
                    <a:pt x="147853" y="14654"/>
                  </a:moveTo>
                  <a:lnTo>
                    <a:pt x="94825" y="0"/>
                  </a:lnTo>
                  <a:lnTo>
                    <a:pt x="57921" y="1083"/>
                  </a:lnTo>
                  <a:lnTo>
                    <a:pt x="22941" y="8813"/>
                  </a:lnTo>
                  <a:lnTo>
                    <a:pt x="14275" y="14270"/>
                  </a:lnTo>
                  <a:lnTo>
                    <a:pt x="1527" y="29691"/>
                  </a:lnTo>
                  <a:lnTo>
                    <a:pt x="0" y="38717"/>
                  </a:lnTo>
                  <a:lnTo>
                    <a:pt x="4541" y="58104"/>
                  </a:lnTo>
                  <a:lnTo>
                    <a:pt x="10198" y="65847"/>
                  </a:lnTo>
                  <a:lnTo>
                    <a:pt x="25842" y="77571"/>
                  </a:lnTo>
                  <a:lnTo>
                    <a:pt x="85062" y="102061"/>
                  </a:lnTo>
                  <a:lnTo>
                    <a:pt x="147886" y="129009"/>
                  </a:lnTo>
                  <a:lnTo>
                    <a:pt x="173859" y="154212"/>
                  </a:lnTo>
                  <a:lnTo>
                    <a:pt x="190783" y="183906"/>
                  </a:lnTo>
                  <a:lnTo>
                    <a:pt x="191681" y="192999"/>
                  </a:lnTo>
                  <a:lnTo>
                    <a:pt x="186440" y="209342"/>
                  </a:lnTo>
                  <a:lnTo>
                    <a:pt x="173191" y="221285"/>
                  </a:lnTo>
                  <a:lnTo>
                    <a:pt x="164745" y="226108"/>
                  </a:lnTo>
                  <a:lnTo>
                    <a:pt x="110332" y="233847"/>
                  </a:lnTo>
                  <a:lnTo>
                    <a:pt x="56430" y="232257"/>
                  </a:lnTo>
                  <a:lnTo>
                    <a:pt x="28738" y="224188"/>
                  </a:lnTo>
                  <a:lnTo>
                    <a:pt x="10982" y="2146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590217" y="2316269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48931"/>
                  </a:lnTo>
                  <a:lnTo>
                    <a:pt x="3120" y="103015"/>
                  </a:lnTo>
                  <a:lnTo>
                    <a:pt x="7236" y="146390"/>
                  </a:lnTo>
                  <a:lnTo>
                    <a:pt x="9065" y="189065"/>
                  </a:lnTo>
                  <a:lnTo>
                    <a:pt x="15684" y="252551"/>
                  </a:lnTo>
                  <a:lnTo>
                    <a:pt x="19465" y="310226"/>
                  </a:lnTo>
                  <a:lnTo>
                    <a:pt x="20350" y="340259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505989" y="2421554"/>
              <a:ext cx="189514" cy="52644"/>
            </a:xfrm>
            <a:custGeom>
              <a:avLst/>
              <a:gdLst/>
              <a:ahLst/>
              <a:cxnLst/>
              <a:rect l="0" t="0" r="0" b="0"/>
              <a:pathLst>
                <a:path w="189514" h="52644">
                  <a:moveTo>
                    <a:pt x="189513" y="0"/>
                  </a:moveTo>
                  <a:lnTo>
                    <a:pt x="127233" y="17958"/>
                  </a:lnTo>
                  <a:lnTo>
                    <a:pt x="73183" y="31667"/>
                  </a:lnTo>
                  <a:lnTo>
                    <a:pt x="10238" y="4953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720694" y="2520490"/>
              <a:ext cx="216965" cy="146091"/>
            </a:xfrm>
            <a:custGeom>
              <a:avLst/>
              <a:gdLst/>
              <a:ahLst/>
              <a:cxnLst/>
              <a:rect l="0" t="0" r="0" b="0"/>
              <a:pathLst>
                <a:path w="216965" h="146091">
                  <a:moveTo>
                    <a:pt x="143264" y="69520"/>
                  </a:moveTo>
                  <a:lnTo>
                    <a:pt x="133689" y="45473"/>
                  </a:lnTo>
                  <a:lnTo>
                    <a:pt x="115731" y="24051"/>
                  </a:lnTo>
                  <a:lnTo>
                    <a:pt x="98272" y="9927"/>
                  </a:lnTo>
                  <a:lnTo>
                    <a:pt x="75694" y="2090"/>
                  </a:lnTo>
                  <a:lnTo>
                    <a:pt x="63123" y="0"/>
                  </a:lnTo>
                  <a:lnTo>
                    <a:pt x="42915" y="3917"/>
                  </a:lnTo>
                  <a:lnTo>
                    <a:pt x="18385" y="19276"/>
                  </a:lnTo>
                  <a:lnTo>
                    <a:pt x="10878" y="25496"/>
                  </a:lnTo>
                  <a:lnTo>
                    <a:pt x="2538" y="44884"/>
                  </a:lnTo>
                  <a:lnTo>
                    <a:pt x="0" y="69099"/>
                  </a:lnTo>
                  <a:lnTo>
                    <a:pt x="2772" y="95459"/>
                  </a:lnTo>
                  <a:lnTo>
                    <a:pt x="11023" y="116534"/>
                  </a:lnTo>
                  <a:lnTo>
                    <a:pt x="16499" y="125429"/>
                  </a:lnTo>
                  <a:lnTo>
                    <a:pt x="31942" y="138432"/>
                  </a:lnTo>
                  <a:lnTo>
                    <a:pt x="40974" y="143537"/>
                  </a:lnTo>
                  <a:lnTo>
                    <a:pt x="63487" y="146090"/>
                  </a:lnTo>
                  <a:lnTo>
                    <a:pt x="76041" y="145133"/>
                  </a:lnTo>
                  <a:lnTo>
                    <a:pt x="96230" y="134711"/>
                  </a:lnTo>
                  <a:lnTo>
                    <a:pt x="104889" y="127019"/>
                  </a:lnTo>
                  <a:lnTo>
                    <a:pt x="117630" y="102874"/>
                  </a:lnTo>
                  <a:lnTo>
                    <a:pt x="124852" y="74985"/>
                  </a:lnTo>
                  <a:lnTo>
                    <a:pt x="124163" y="50892"/>
                  </a:lnTo>
                  <a:lnTo>
                    <a:pt x="123511" y="47743"/>
                  </a:lnTo>
                  <a:lnTo>
                    <a:pt x="122787" y="56722"/>
                  </a:lnTo>
                  <a:lnTo>
                    <a:pt x="133557" y="88085"/>
                  </a:lnTo>
                  <a:lnTo>
                    <a:pt x="148308" y="107407"/>
                  </a:lnTo>
                  <a:lnTo>
                    <a:pt x="157156" y="115835"/>
                  </a:lnTo>
                  <a:lnTo>
                    <a:pt x="179464" y="125199"/>
                  </a:lnTo>
                  <a:lnTo>
                    <a:pt x="216964" y="1326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963177" y="2305741"/>
              <a:ext cx="37653" cy="357969"/>
            </a:xfrm>
            <a:custGeom>
              <a:avLst/>
              <a:gdLst/>
              <a:ahLst/>
              <a:cxnLst/>
              <a:rect l="0" t="0" r="0" b="0"/>
              <a:pathLst>
                <a:path w="37653" h="357969">
                  <a:moveTo>
                    <a:pt x="6066" y="0"/>
                  </a:moveTo>
                  <a:lnTo>
                    <a:pt x="0" y="42027"/>
                  </a:lnTo>
                  <a:lnTo>
                    <a:pt x="3749" y="90961"/>
                  </a:lnTo>
                  <a:lnTo>
                    <a:pt x="5379" y="150563"/>
                  </a:lnTo>
                  <a:lnTo>
                    <a:pt x="5761" y="195988"/>
                  </a:lnTo>
                  <a:lnTo>
                    <a:pt x="11565" y="256422"/>
                  </a:lnTo>
                  <a:lnTo>
                    <a:pt x="24007" y="318499"/>
                  </a:lnTo>
                  <a:lnTo>
                    <a:pt x="37652" y="357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874487" y="2442611"/>
              <a:ext cx="221099" cy="52643"/>
            </a:xfrm>
            <a:custGeom>
              <a:avLst/>
              <a:gdLst/>
              <a:ahLst/>
              <a:cxnLst/>
              <a:rect l="0" t="0" r="0" b="0"/>
              <a:pathLst>
                <a:path w="221099" h="52643">
                  <a:moveTo>
                    <a:pt x="221098" y="0"/>
                  </a:moveTo>
                  <a:lnTo>
                    <a:pt x="165957" y="14654"/>
                  </a:lnTo>
                  <a:lnTo>
                    <a:pt x="108994" y="28198"/>
                  </a:lnTo>
                  <a:lnTo>
                    <a:pt x="55801" y="4213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140477" y="2470807"/>
              <a:ext cx="132545" cy="213960"/>
            </a:xfrm>
            <a:custGeom>
              <a:avLst/>
              <a:gdLst/>
              <a:ahLst/>
              <a:cxnLst/>
              <a:rect l="0" t="0" r="0" b="0"/>
              <a:pathLst>
                <a:path w="132545" h="213960">
                  <a:moveTo>
                    <a:pt x="7751" y="98146"/>
                  </a:moveTo>
                  <a:lnTo>
                    <a:pt x="61625" y="80188"/>
                  </a:lnTo>
                  <a:lnTo>
                    <a:pt x="91174" y="68778"/>
                  </a:lnTo>
                  <a:lnTo>
                    <a:pt x="130015" y="37852"/>
                  </a:lnTo>
                  <a:lnTo>
                    <a:pt x="132544" y="31044"/>
                  </a:lnTo>
                  <a:lnTo>
                    <a:pt x="131890" y="24165"/>
                  </a:lnTo>
                  <a:lnTo>
                    <a:pt x="129115" y="17240"/>
                  </a:lnTo>
                  <a:lnTo>
                    <a:pt x="116672" y="6426"/>
                  </a:lnTo>
                  <a:lnTo>
                    <a:pt x="108441" y="1904"/>
                  </a:lnTo>
                  <a:lnTo>
                    <a:pt x="86817" y="0"/>
                  </a:lnTo>
                  <a:lnTo>
                    <a:pt x="63948" y="4223"/>
                  </a:lnTo>
                  <a:lnTo>
                    <a:pt x="37920" y="19754"/>
                  </a:lnTo>
                  <a:lnTo>
                    <a:pt x="22719" y="32499"/>
                  </a:lnTo>
                  <a:lnTo>
                    <a:pt x="6596" y="58418"/>
                  </a:lnTo>
                  <a:lnTo>
                    <a:pt x="0" y="93914"/>
                  </a:lnTo>
                  <a:lnTo>
                    <a:pt x="3634" y="134067"/>
                  </a:lnTo>
                  <a:lnTo>
                    <a:pt x="12161" y="155445"/>
                  </a:lnTo>
                  <a:lnTo>
                    <a:pt x="36698" y="188233"/>
                  </a:lnTo>
                  <a:lnTo>
                    <a:pt x="62731" y="204517"/>
                  </a:lnTo>
                  <a:lnTo>
                    <a:pt x="102507" y="2139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352996" y="2447550"/>
              <a:ext cx="151232" cy="205632"/>
            </a:xfrm>
            <a:custGeom>
              <a:avLst/>
              <a:gdLst/>
              <a:ahLst/>
              <a:cxnLst/>
              <a:rect l="0" t="0" r="0" b="0"/>
              <a:pathLst>
                <a:path w="151232" h="205632">
                  <a:moveTo>
                    <a:pt x="111086" y="5589"/>
                  </a:moveTo>
                  <a:lnTo>
                    <a:pt x="94319" y="0"/>
                  </a:lnTo>
                  <a:lnTo>
                    <a:pt x="76728" y="376"/>
                  </a:lnTo>
                  <a:lnTo>
                    <a:pt x="57212" y="5612"/>
                  </a:lnTo>
                  <a:lnTo>
                    <a:pt x="19206" y="28037"/>
                  </a:lnTo>
                  <a:lnTo>
                    <a:pt x="11229" y="34593"/>
                  </a:lnTo>
                  <a:lnTo>
                    <a:pt x="2364" y="54355"/>
                  </a:lnTo>
                  <a:lnTo>
                    <a:pt x="0" y="66176"/>
                  </a:lnTo>
                  <a:lnTo>
                    <a:pt x="3104" y="75226"/>
                  </a:lnTo>
                  <a:lnTo>
                    <a:pt x="9852" y="82430"/>
                  </a:lnTo>
                  <a:lnTo>
                    <a:pt x="19030" y="88402"/>
                  </a:lnTo>
                  <a:lnTo>
                    <a:pt x="59894" y="96807"/>
                  </a:lnTo>
                  <a:lnTo>
                    <a:pt x="116529" y="100817"/>
                  </a:lnTo>
                  <a:lnTo>
                    <a:pt x="140411" y="105625"/>
                  </a:lnTo>
                  <a:lnTo>
                    <a:pt x="147014" y="110884"/>
                  </a:lnTo>
                  <a:lnTo>
                    <a:pt x="150246" y="117900"/>
                  </a:lnTo>
                  <a:lnTo>
                    <a:pt x="151231" y="126087"/>
                  </a:lnTo>
                  <a:lnTo>
                    <a:pt x="146086" y="144542"/>
                  </a:lnTo>
                  <a:lnTo>
                    <a:pt x="134831" y="163272"/>
                  </a:lnTo>
                  <a:lnTo>
                    <a:pt x="118130" y="179396"/>
                  </a:lnTo>
                  <a:lnTo>
                    <a:pt x="95890" y="188122"/>
                  </a:lnTo>
                  <a:lnTo>
                    <a:pt x="37387" y="2056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632538" y="2642653"/>
              <a:ext cx="39103" cy="126342"/>
            </a:xfrm>
            <a:custGeom>
              <a:avLst/>
              <a:gdLst/>
              <a:ahLst/>
              <a:cxnLst/>
              <a:rect l="0" t="0" r="0" b="0"/>
              <a:pathLst>
                <a:path w="39103" h="126342">
                  <a:moveTo>
                    <a:pt x="0" y="0"/>
                  </a:moveTo>
                  <a:lnTo>
                    <a:pt x="16768" y="11178"/>
                  </a:lnTo>
                  <a:lnTo>
                    <a:pt x="28120" y="26025"/>
                  </a:lnTo>
                  <a:lnTo>
                    <a:pt x="35895" y="45491"/>
                  </a:lnTo>
                  <a:lnTo>
                    <a:pt x="39102" y="81589"/>
                  </a:lnTo>
                  <a:lnTo>
                    <a:pt x="33163" y="111522"/>
                  </a:lnTo>
                  <a:lnTo>
                    <a:pt x="30298" y="116462"/>
                  </a:lnTo>
                  <a:lnTo>
                    <a:pt x="21058" y="126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4907798" y="2368911"/>
            <a:ext cx="4894990" cy="600126"/>
            <a:chOff x="4907798" y="2368911"/>
            <a:chExt cx="4894990" cy="600126"/>
          </a:xfrm>
        </p:grpSpPr>
        <p:sp>
          <p:nvSpPr>
            <p:cNvPr id="100" name="Freeform 99"/>
            <p:cNvSpPr/>
            <p:nvPr/>
          </p:nvSpPr>
          <p:spPr>
            <a:xfrm>
              <a:off x="4907798" y="2481463"/>
              <a:ext cx="124824" cy="199818"/>
            </a:xfrm>
            <a:custGeom>
              <a:avLst/>
              <a:gdLst/>
              <a:ahLst/>
              <a:cxnLst/>
              <a:rect l="0" t="0" r="0" b="0"/>
              <a:pathLst>
                <a:path w="124824" h="199818">
                  <a:moveTo>
                    <a:pt x="114295" y="34847"/>
                  </a:moveTo>
                  <a:lnTo>
                    <a:pt x="103117" y="18080"/>
                  </a:lnTo>
                  <a:lnTo>
                    <a:pt x="88270" y="6728"/>
                  </a:lnTo>
                  <a:lnTo>
                    <a:pt x="79397" y="2063"/>
                  </a:lnTo>
                  <a:lnTo>
                    <a:pt x="57061" y="0"/>
                  </a:lnTo>
                  <a:lnTo>
                    <a:pt x="44553" y="1087"/>
                  </a:lnTo>
                  <a:lnTo>
                    <a:pt x="24417" y="11654"/>
                  </a:lnTo>
                  <a:lnTo>
                    <a:pt x="15772" y="19385"/>
                  </a:lnTo>
                  <a:lnTo>
                    <a:pt x="6166" y="40453"/>
                  </a:lnTo>
                  <a:lnTo>
                    <a:pt x="0" y="92107"/>
                  </a:lnTo>
                  <a:lnTo>
                    <a:pt x="4520" y="133442"/>
                  </a:lnTo>
                  <a:lnTo>
                    <a:pt x="18858" y="169736"/>
                  </a:lnTo>
                  <a:lnTo>
                    <a:pt x="34444" y="185655"/>
                  </a:lnTo>
                  <a:lnTo>
                    <a:pt x="43514" y="191537"/>
                  </a:lnTo>
                  <a:lnTo>
                    <a:pt x="78635" y="199817"/>
                  </a:lnTo>
                  <a:lnTo>
                    <a:pt x="124823" y="1927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110328" y="2534595"/>
              <a:ext cx="157599" cy="163095"/>
            </a:xfrm>
            <a:custGeom>
              <a:avLst/>
              <a:gdLst/>
              <a:ahLst/>
              <a:cxnLst/>
              <a:rect l="0" t="0" r="0" b="0"/>
              <a:pathLst>
                <a:path w="157599" h="163095">
                  <a:moveTo>
                    <a:pt x="90749" y="13301"/>
                  </a:moveTo>
                  <a:lnTo>
                    <a:pt x="79571" y="2123"/>
                  </a:lnTo>
                  <a:lnTo>
                    <a:pt x="72769" y="0"/>
                  </a:lnTo>
                  <a:lnTo>
                    <a:pt x="55852" y="760"/>
                  </a:lnTo>
                  <a:lnTo>
                    <a:pt x="39754" y="8117"/>
                  </a:lnTo>
                  <a:lnTo>
                    <a:pt x="24801" y="20356"/>
                  </a:lnTo>
                  <a:lnTo>
                    <a:pt x="10356" y="37493"/>
                  </a:lnTo>
                  <a:lnTo>
                    <a:pt x="2376" y="59928"/>
                  </a:lnTo>
                  <a:lnTo>
                    <a:pt x="0" y="84327"/>
                  </a:lnTo>
                  <a:lnTo>
                    <a:pt x="2843" y="106869"/>
                  </a:lnTo>
                  <a:lnTo>
                    <a:pt x="16610" y="139291"/>
                  </a:lnTo>
                  <a:lnTo>
                    <a:pt x="35182" y="154304"/>
                  </a:lnTo>
                  <a:lnTo>
                    <a:pt x="46685" y="159946"/>
                  </a:lnTo>
                  <a:lnTo>
                    <a:pt x="71945" y="163094"/>
                  </a:lnTo>
                  <a:lnTo>
                    <a:pt x="97600" y="159424"/>
                  </a:lnTo>
                  <a:lnTo>
                    <a:pt x="120700" y="149995"/>
                  </a:lnTo>
                  <a:lnTo>
                    <a:pt x="136426" y="134885"/>
                  </a:lnTo>
                  <a:lnTo>
                    <a:pt x="156054" y="96589"/>
                  </a:lnTo>
                  <a:lnTo>
                    <a:pt x="157598" y="72934"/>
                  </a:lnTo>
                  <a:lnTo>
                    <a:pt x="153215" y="49163"/>
                  </a:lnTo>
                  <a:lnTo>
                    <a:pt x="143469" y="30800"/>
                  </a:lnTo>
                  <a:lnTo>
                    <a:pt x="135254" y="2496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318354" y="2537367"/>
              <a:ext cx="138017" cy="158058"/>
            </a:xfrm>
            <a:custGeom>
              <a:avLst/>
              <a:gdLst/>
              <a:ahLst/>
              <a:cxnLst/>
              <a:rect l="0" t="0" r="0" b="0"/>
              <a:pathLst>
                <a:path w="138017" h="158058">
                  <a:moveTo>
                    <a:pt x="9065" y="0"/>
                  </a:moveTo>
                  <a:lnTo>
                    <a:pt x="0" y="58617"/>
                  </a:lnTo>
                  <a:lnTo>
                    <a:pt x="10182" y="115214"/>
                  </a:lnTo>
                  <a:lnTo>
                    <a:pt x="17750" y="135434"/>
                  </a:lnTo>
                  <a:lnTo>
                    <a:pt x="28913" y="152220"/>
                  </a:lnTo>
                  <a:lnTo>
                    <a:pt x="37505" y="156462"/>
                  </a:lnTo>
                  <a:lnTo>
                    <a:pt x="59530" y="158057"/>
                  </a:lnTo>
                  <a:lnTo>
                    <a:pt x="78677" y="151746"/>
                  </a:lnTo>
                  <a:lnTo>
                    <a:pt x="115623" y="128631"/>
                  </a:lnTo>
                  <a:lnTo>
                    <a:pt x="129733" y="112152"/>
                  </a:lnTo>
                  <a:lnTo>
                    <a:pt x="135134" y="102844"/>
                  </a:lnTo>
                  <a:lnTo>
                    <a:pt x="138016" y="80024"/>
                  </a:lnTo>
                  <a:lnTo>
                    <a:pt x="135407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506404" y="2549320"/>
              <a:ext cx="155185" cy="167033"/>
            </a:xfrm>
            <a:custGeom>
              <a:avLst/>
              <a:gdLst/>
              <a:ahLst/>
              <a:cxnLst/>
              <a:rect l="0" t="0" r="0" b="0"/>
              <a:pathLst>
                <a:path w="155185" h="167033">
                  <a:moveTo>
                    <a:pt x="0" y="51218"/>
                  </a:moveTo>
                  <a:lnTo>
                    <a:pt x="17958" y="106263"/>
                  </a:lnTo>
                  <a:lnTo>
                    <a:pt x="24749" y="131055"/>
                  </a:lnTo>
                  <a:lnTo>
                    <a:pt x="24688" y="137198"/>
                  </a:lnTo>
                  <a:lnTo>
                    <a:pt x="22308" y="138954"/>
                  </a:lnTo>
                  <a:lnTo>
                    <a:pt x="18382" y="137785"/>
                  </a:lnTo>
                  <a:lnTo>
                    <a:pt x="15764" y="132326"/>
                  </a:lnTo>
                  <a:lnTo>
                    <a:pt x="11218" y="77035"/>
                  </a:lnTo>
                  <a:lnTo>
                    <a:pt x="16322" y="42100"/>
                  </a:lnTo>
                  <a:lnTo>
                    <a:pt x="30832" y="9522"/>
                  </a:lnTo>
                  <a:lnTo>
                    <a:pt x="38102" y="3534"/>
                  </a:lnTo>
                  <a:lnTo>
                    <a:pt x="46458" y="711"/>
                  </a:lnTo>
                  <a:lnTo>
                    <a:pt x="55539" y="0"/>
                  </a:lnTo>
                  <a:lnTo>
                    <a:pt x="74987" y="5448"/>
                  </a:lnTo>
                  <a:lnTo>
                    <a:pt x="94159" y="16838"/>
                  </a:lnTo>
                  <a:lnTo>
                    <a:pt x="132820" y="62765"/>
                  </a:lnTo>
                  <a:lnTo>
                    <a:pt x="148668" y="93634"/>
                  </a:lnTo>
                  <a:lnTo>
                    <a:pt x="155184" y="130597"/>
                  </a:lnTo>
                  <a:lnTo>
                    <a:pt x="153588" y="148109"/>
                  </a:lnTo>
                  <a:lnTo>
                    <a:pt x="147399" y="1670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740226" y="2368911"/>
              <a:ext cx="29391" cy="336913"/>
            </a:xfrm>
            <a:custGeom>
              <a:avLst/>
              <a:gdLst/>
              <a:ahLst/>
              <a:cxnLst/>
              <a:rect l="0" t="0" r="0" b="0"/>
              <a:pathLst>
                <a:path w="29391" h="336913">
                  <a:moveTo>
                    <a:pt x="8333" y="0"/>
                  </a:moveTo>
                  <a:lnTo>
                    <a:pt x="0" y="48931"/>
                  </a:lnTo>
                  <a:lnTo>
                    <a:pt x="1575" y="90538"/>
                  </a:lnTo>
                  <a:lnTo>
                    <a:pt x="6998" y="141627"/>
                  </a:lnTo>
                  <a:lnTo>
                    <a:pt x="7938" y="194042"/>
                  </a:lnTo>
                  <a:lnTo>
                    <a:pt x="13806" y="242848"/>
                  </a:lnTo>
                  <a:lnTo>
                    <a:pt x="19033" y="298921"/>
                  </a:lnTo>
                  <a:lnTo>
                    <a:pt x="2939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632746" y="2505782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78407" y="3119"/>
                  </a:lnTo>
                  <a:lnTo>
                    <a:pt x="125578" y="9065"/>
                  </a:lnTo>
                  <a:lnTo>
                    <a:pt x="68393" y="11409"/>
                  </a:lnTo>
                  <a:lnTo>
                    <a:pt x="25208" y="2192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877097" y="2558425"/>
              <a:ext cx="8334" cy="157928"/>
            </a:xfrm>
            <a:custGeom>
              <a:avLst/>
              <a:gdLst/>
              <a:ahLst/>
              <a:cxnLst/>
              <a:rect l="0" t="0" r="0" b="0"/>
              <a:pathLst>
                <a:path w="8334" h="157928">
                  <a:moveTo>
                    <a:pt x="8333" y="0"/>
                  </a:moveTo>
                  <a:lnTo>
                    <a:pt x="0" y="48930"/>
                  </a:lnTo>
                  <a:lnTo>
                    <a:pt x="1574" y="90536"/>
                  </a:lnTo>
                  <a:lnTo>
                    <a:pt x="6331" y="125091"/>
                  </a:lnTo>
                  <a:lnTo>
                    <a:pt x="8333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885430" y="2442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969658" y="2525332"/>
              <a:ext cx="141981" cy="165532"/>
            </a:xfrm>
            <a:custGeom>
              <a:avLst/>
              <a:gdLst/>
              <a:ahLst/>
              <a:cxnLst/>
              <a:rect l="0" t="0" r="0" b="0"/>
              <a:pathLst>
                <a:path w="141981" h="165532">
                  <a:moveTo>
                    <a:pt x="0" y="64678"/>
                  </a:moveTo>
                  <a:lnTo>
                    <a:pt x="27556" y="71914"/>
                  </a:lnTo>
                  <a:lnTo>
                    <a:pt x="83779" y="71437"/>
                  </a:lnTo>
                  <a:lnTo>
                    <a:pt x="109765" y="65342"/>
                  </a:lnTo>
                  <a:lnTo>
                    <a:pt x="129113" y="54835"/>
                  </a:lnTo>
                  <a:lnTo>
                    <a:pt x="135208" y="46418"/>
                  </a:lnTo>
                  <a:lnTo>
                    <a:pt x="141980" y="24587"/>
                  </a:lnTo>
                  <a:lnTo>
                    <a:pt x="140277" y="15724"/>
                  </a:lnTo>
                  <a:lnTo>
                    <a:pt x="135632" y="8645"/>
                  </a:lnTo>
                  <a:lnTo>
                    <a:pt x="129026" y="2756"/>
                  </a:lnTo>
                  <a:lnTo>
                    <a:pt x="119942" y="0"/>
                  </a:lnTo>
                  <a:lnTo>
                    <a:pt x="85971" y="1711"/>
                  </a:lnTo>
                  <a:lnTo>
                    <a:pt x="63946" y="6667"/>
                  </a:lnTo>
                  <a:lnTo>
                    <a:pt x="55499" y="11966"/>
                  </a:lnTo>
                  <a:lnTo>
                    <a:pt x="42993" y="27212"/>
                  </a:lnTo>
                  <a:lnTo>
                    <a:pt x="29376" y="55527"/>
                  </a:lnTo>
                  <a:lnTo>
                    <a:pt x="23522" y="91732"/>
                  </a:lnTo>
                  <a:lnTo>
                    <a:pt x="28391" y="115307"/>
                  </a:lnTo>
                  <a:lnTo>
                    <a:pt x="44287" y="145190"/>
                  </a:lnTo>
                  <a:lnTo>
                    <a:pt x="50581" y="153447"/>
                  </a:lnTo>
                  <a:lnTo>
                    <a:pt x="70053" y="162623"/>
                  </a:lnTo>
                  <a:lnTo>
                    <a:pt x="93136" y="165531"/>
                  </a:lnTo>
                  <a:lnTo>
                    <a:pt x="136870" y="1594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169699" y="2519237"/>
              <a:ext cx="116719" cy="188484"/>
            </a:xfrm>
            <a:custGeom>
              <a:avLst/>
              <a:gdLst/>
              <a:ahLst/>
              <a:cxnLst/>
              <a:rect l="0" t="0" r="0" b="0"/>
              <a:pathLst>
                <a:path w="116719" h="188484">
                  <a:moveTo>
                    <a:pt x="94757" y="18130"/>
                  </a:moveTo>
                  <a:lnTo>
                    <a:pt x="83578" y="6952"/>
                  </a:lnTo>
                  <a:lnTo>
                    <a:pt x="65612" y="1464"/>
                  </a:lnTo>
                  <a:lnTo>
                    <a:pt x="54270" y="0"/>
                  </a:lnTo>
                  <a:lnTo>
                    <a:pt x="35428" y="4613"/>
                  </a:lnTo>
                  <a:lnTo>
                    <a:pt x="27128" y="9119"/>
                  </a:lnTo>
                  <a:lnTo>
                    <a:pt x="14787" y="23484"/>
                  </a:lnTo>
                  <a:lnTo>
                    <a:pt x="9858" y="32228"/>
                  </a:lnTo>
                  <a:lnTo>
                    <a:pt x="7501" y="51302"/>
                  </a:lnTo>
                  <a:lnTo>
                    <a:pt x="8511" y="61302"/>
                  </a:lnTo>
                  <a:lnTo>
                    <a:pt x="13863" y="67969"/>
                  </a:lnTo>
                  <a:lnTo>
                    <a:pt x="72668" y="89706"/>
                  </a:lnTo>
                  <a:lnTo>
                    <a:pt x="96921" y="108488"/>
                  </a:lnTo>
                  <a:lnTo>
                    <a:pt x="111706" y="126140"/>
                  </a:lnTo>
                  <a:lnTo>
                    <a:pt x="116718" y="148803"/>
                  </a:lnTo>
                  <a:lnTo>
                    <a:pt x="116416" y="161398"/>
                  </a:lnTo>
                  <a:lnTo>
                    <a:pt x="112706" y="170964"/>
                  </a:lnTo>
                  <a:lnTo>
                    <a:pt x="99224" y="184712"/>
                  </a:lnTo>
                  <a:lnTo>
                    <a:pt x="75295" y="188483"/>
                  </a:lnTo>
                  <a:lnTo>
                    <a:pt x="15635" y="179600"/>
                  </a:lnTo>
                  <a:lnTo>
                    <a:pt x="0" y="176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359212" y="2695295"/>
              <a:ext cx="50490" cy="136871"/>
            </a:xfrm>
            <a:custGeom>
              <a:avLst/>
              <a:gdLst/>
              <a:ahLst/>
              <a:cxnLst/>
              <a:rect l="0" t="0" r="0" b="0"/>
              <a:pathLst>
                <a:path w="50490" h="136871">
                  <a:moveTo>
                    <a:pt x="10529" y="0"/>
                  </a:moveTo>
                  <a:lnTo>
                    <a:pt x="26170" y="17981"/>
                  </a:lnTo>
                  <a:lnTo>
                    <a:pt x="45373" y="64152"/>
                  </a:lnTo>
                  <a:lnTo>
                    <a:pt x="50489" y="100636"/>
                  </a:lnTo>
                  <a:lnTo>
                    <a:pt x="47698" y="110375"/>
                  </a:lnTo>
                  <a:lnTo>
                    <a:pt x="42327" y="118037"/>
                  </a:lnTo>
                  <a:lnTo>
                    <a:pt x="28171" y="128500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593300" y="2573181"/>
              <a:ext cx="123882" cy="178927"/>
            </a:xfrm>
            <a:custGeom>
              <a:avLst/>
              <a:gdLst/>
              <a:ahLst/>
              <a:cxnLst/>
              <a:rect l="0" t="0" r="0" b="0"/>
              <a:pathLst>
                <a:path w="123882" h="178927">
                  <a:moveTo>
                    <a:pt x="123881" y="48414"/>
                  </a:moveTo>
                  <a:lnTo>
                    <a:pt x="114306" y="24368"/>
                  </a:lnTo>
                  <a:lnTo>
                    <a:pt x="103638" y="10041"/>
                  </a:lnTo>
                  <a:lnTo>
                    <a:pt x="84859" y="2114"/>
                  </a:lnTo>
                  <a:lnTo>
                    <a:pt x="73300" y="0"/>
                  </a:lnTo>
                  <a:lnTo>
                    <a:pt x="51097" y="3890"/>
                  </a:lnTo>
                  <a:lnTo>
                    <a:pt x="40264" y="8203"/>
                  </a:lnTo>
                  <a:lnTo>
                    <a:pt x="25106" y="22354"/>
                  </a:lnTo>
                  <a:lnTo>
                    <a:pt x="5844" y="60034"/>
                  </a:lnTo>
                  <a:lnTo>
                    <a:pt x="0" y="96441"/>
                  </a:lnTo>
                  <a:lnTo>
                    <a:pt x="4872" y="120062"/>
                  </a:lnTo>
                  <a:lnTo>
                    <a:pt x="27063" y="163823"/>
                  </a:lnTo>
                  <a:lnTo>
                    <a:pt x="35939" y="170977"/>
                  </a:lnTo>
                  <a:lnTo>
                    <a:pt x="58280" y="178926"/>
                  </a:lnTo>
                  <a:lnTo>
                    <a:pt x="113353" y="17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801409" y="2642653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3120" y="42691"/>
                  </a:lnTo>
                  <a:lnTo>
                    <a:pt x="9879" y="104310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790880" y="2516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948808" y="2505782"/>
              <a:ext cx="10530" cy="263213"/>
            </a:xfrm>
            <a:custGeom>
              <a:avLst/>
              <a:gdLst/>
              <a:ahLst/>
              <a:cxnLst/>
              <a:rect l="0" t="0" r="0" b="0"/>
              <a:pathLst>
                <a:path w="10530" h="263213">
                  <a:moveTo>
                    <a:pt x="0" y="0"/>
                  </a:moveTo>
                  <a:lnTo>
                    <a:pt x="0" y="58617"/>
                  </a:lnTo>
                  <a:lnTo>
                    <a:pt x="1170" y="121196"/>
                  </a:lnTo>
                  <a:lnTo>
                    <a:pt x="7236" y="172520"/>
                  </a:lnTo>
                  <a:lnTo>
                    <a:pt x="9878" y="232906"/>
                  </a:lnTo>
                  <a:lnTo>
                    <a:pt x="10529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843523" y="2621595"/>
              <a:ext cx="200043" cy="21059"/>
            </a:xfrm>
            <a:custGeom>
              <a:avLst/>
              <a:gdLst/>
              <a:ahLst/>
              <a:cxnLst/>
              <a:rect l="0" t="0" r="0" b="0"/>
              <a:pathLst>
                <a:path w="200043" h="21059">
                  <a:moveTo>
                    <a:pt x="200042" y="0"/>
                  </a:moveTo>
                  <a:lnTo>
                    <a:pt x="141425" y="0"/>
                  </a:lnTo>
                  <a:lnTo>
                    <a:pt x="86081" y="7236"/>
                  </a:lnTo>
                  <a:lnTo>
                    <a:pt x="29395" y="12998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075150" y="2674238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8333" y="37478"/>
                  </a:lnTo>
                  <a:lnTo>
                    <a:pt x="17475" y="99042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075150" y="257948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159378" y="2615845"/>
              <a:ext cx="105286" cy="163679"/>
            </a:xfrm>
            <a:custGeom>
              <a:avLst/>
              <a:gdLst/>
              <a:ahLst/>
              <a:cxnLst/>
              <a:rect l="0" t="0" r="0" b="0"/>
              <a:pathLst>
                <a:path w="105286" h="163679">
                  <a:moveTo>
                    <a:pt x="0" y="58393"/>
                  </a:moveTo>
                  <a:lnTo>
                    <a:pt x="37478" y="66726"/>
                  </a:lnTo>
                  <a:lnTo>
                    <a:pt x="72326" y="65151"/>
                  </a:lnTo>
                  <a:lnTo>
                    <a:pt x="83312" y="62899"/>
                  </a:lnTo>
                  <a:lnTo>
                    <a:pt x="90636" y="56717"/>
                  </a:lnTo>
                  <a:lnTo>
                    <a:pt x="98775" y="37371"/>
                  </a:lnTo>
                  <a:lnTo>
                    <a:pt x="97435" y="28001"/>
                  </a:lnTo>
                  <a:lnTo>
                    <a:pt x="86589" y="11350"/>
                  </a:lnTo>
                  <a:lnTo>
                    <a:pt x="66949" y="2390"/>
                  </a:lnTo>
                  <a:lnTo>
                    <a:pt x="55162" y="0"/>
                  </a:lnTo>
                  <a:lnTo>
                    <a:pt x="44963" y="747"/>
                  </a:lnTo>
                  <a:lnTo>
                    <a:pt x="27393" y="7816"/>
                  </a:lnTo>
                  <a:lnTo>
                    <a:pt x="14904" y="21876"/>
                  </a:lnTo>
                  <a:lnTo>
                    <a:pt x="9936" y="30539"/>
                  </a:lnTo>
                  <a:lnTo>
                    <a:pt x="2944" y="70677"/>
                  </a:lnTo>
                  <a:lnTo>
                    <a:pt x="6462" y="108436"/>
                  </a:lnTo>
                  <a:lnTo>
                    <a:pt x="14960" y="127817"/>
                  </a:lnTo>
                  <a:lnTo>
                    <a:pt x="20503" y="136262"/>
                  </a:lnTo>
                  <a:lnTo>
                    <a:pt x="36018" y="148763"/>
                  </a:lnTo>
                  <a:lnTo>
                    <a:pt x="55783" y="157049"/>
                  </a:lnTo>
                  <a:lnTo>
                    <a:pt x="105285" y="1636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351628" y="2586991"/>
              <a:ext cx="134743" cy="190255"/>
            </a:xfrm>
            <a:custGeom>
              <a:avLst/>
              <a:gdLst/>
              <a:ahLst/>
              <a:cxnLst/>
              <a:rect l="0" t="0" r="0" b="0"/>
              <a:pathLst>
                <a:path w="134743" h="190255">
                  <a:moveTo>
                    <a:pt x="113076" y="13547"/>
                  </a:moveTo>
                  <a:lnTo>
                    <a:pt x="96308" y="2369"/>
                  </a:lnTo>
                  <a:lnTo>
                    <a:pt x="75599" y="0"/>
                  </a:lnTo>
                  <a:lnTo>
                    <a:pt x="51966" y="4017"/>
                  </a:lnTo>
                  <a:lnTo>
                    <a:pt x="20101" y="19432"/>
                  </a:lnTo>
                  <a:lnTo>
                    <a:pt x="3123" y="32151"/>
                  </a:lnTo>
                  <a:lnTo>
                    <a:pt x="0" y="39988"/>
                  </a:lnTo>
                  <a:lnTo>
                    <a:pt x="258" y="48722"/>
                  </a:lnTo>
                  <a:lnTo>
                    <a:pt x="2769" y="58054"/>
                  </a:lnTo>
                  <a:lnTo>
                    <a:pt x="7953" y="65445"/>
                  </a:lnTo>
                  <a:lnTo>
                    <a:pt x="23071" y="76777"/>
                  </a:lnTo>
                  <a:lnTo>
                    <a:pt x="81908" y="106571"/>
                  </a:lnTo>
                  <a:lnTo>
                    <a:pt x="130044" y="147064"/>
                  </a:lnTo>
                  <a:lnTo>
                    <a:pt x="133747" y="155201"/>
                  </a:lnTo>
                  <a:lnTo>
                    <a:pt x="134742" y="173601"/>
                  </a:lnTo>
                  <a:lnTo>
                    <a:pt x="129860" y="179911"/>
                  </a:lnTo>
                  <a:lnTo>
                    <a:pt x="111957" y="186923"/>
                  </a:lnTo>
                  <a:lnTo>
                    <a:pt x="63506" y="190254"/>
                  </a:lnTo>
                  <a:lnTo>
                    <a:pt x="18320" y="1820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591046" y="2800580"/>
              <a:ext cx="60637" cy="168457"/>
            </a:xfrm>
            <a:custGeom>
              <a:avLst/>
              <a:gdLst/>
              <a:ahLst/>
              <a:cxnLst/>
              <a:rect l="0" t="0" r="0" b="0"/>
              <a:pathLst>
                <a:path w="60637" h="168457">
                  <a:moveTo>
                    <a:pt x="0" y="0"/>
                  </a:moveTo>
                  <a:lnTo>
                    <a:pt x="15641" y="17981"/>
                  </a:lnTo>
                  <a:lnTo>
                    <a:pt x="50336" y="76331"/>
                  </a:lnTo>
                  <a:lnTo>
                    <a:pt x="57466" y="97096"/>
                  </a:lnTo>
                  <a:lnTo>
                    <a:pt x="60636" y="121922"/>
                  </a:lnTo>
                  <a:lnTo>
                    <a:pt x="55805" y="142315"/>
                  </a:lnTo>
                  <a:lnTo>
                    <a:pt x="51241" y="151029"/>
                  </a:lnTo>
                  <a:lnTo>
                    <a:pt x="44690" y="156838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815611" y="2618550"/>
              <a:ext cx="196576" cy="195887"/>
            </a:xfrm>
            <a:custGeom>
              <a:avLst/>
              <a:gdLst/>
              <a:ahLst/>
              <a:cxnLst/>
              <a:rect l="0" t="0" r="0" b="0"/>
              <a:pathLst>
                <a:path w="196576" h="195887">
                  <a:moveTo>
                    <a:pt x="112347" y="150444"/>
                  </a:moveTo>
                  <a:lnTo>
                    <a:pt x="127988" y="132464"/>
                  </a:lnTo>
                  <a:lnTo>
                    <a:pt x="136067" y="115547"/>
                  </a:lnTo>
                  <a:lnTo>
                    <a:pt x="141602" y="80703"/>
                  </a:lnTo>
                  <a:lnTo>
                    <a:pt x="136657" y="57447"/>
                  </a:lnTo>
                  <a:lnTo>
                    <a:pt x="120720" y="27743"/>
                  </a:lnTo>
                  <a:lnTo>
                    <a:pt x="106710" y="12852"/>
                  </a:lnTo>
                  <a:lnTo>
                    <a:pt x="88785" y="2335"/>
                  </a:lnTo>
                  <a:lnTo>
                    <a:pt x="69120" y="0"/>
                  </a:lnTo>
                  <a:lnTo>
                    <a:pt x="58963" y="1015"/>
                  </a:lnTo>
                  <a:lnTo>
                    <a:pt x="49852" y="6371"/>
                  </a:lnTo>
                  <a:lnTo>
                    <a:pt x="33489" y="24801"/>
                  </a:lnTo>
                  <a:lnTo>
                    <a:pt x="8231" y="85170"/>
                  </a:lnTo>
                  <a:lnTo>
                    <a:pt x="0" y="124475"/>
                  </a:lnTo>
                  <a:lnTo>
                    <a:pt x="414" y="152940"/>
                  </a:lnTo>
                  <a:lnTo>
                    <a:pt x="8397" y="173391"/>
                  </a:lnTo>
                  <a:lnTo>
                    <a:pt x="16141" y="179780"/>
                  </a:lnTo>
                  <a:lnTo>
                    <a:pt x="37223" y="186879"/>
                  </a:lnTo>
                  <a:lnTo>
                    <a:pt x="47057" y="185263"/>
                  </a:lnTo>
                  <a:lnTo>
                    <a:pt x="64222" y="174108"/>
                  </a:lnTo>
                  <a:lnTo>
                    <a:pt x="76530" y="154332"/>
                  </a:lnTo>
                  <a:lnTo>
                    <a:pt x="93964" y="109099"/>
                  </a:lnTo>
                  <a:lnTo>
                    <a:pt x="97752" y="105333"/>
                  </a:lnTo>
                  <a:lnTo>
                    <a:pt x="101447" y="106332"/>
                  </a:lnTo>
                  <a:lnTo>
                    <a:pt x="108672" y="116801"/>
                  </a:lnTo>
                  <a:lnTo>
                    <a:pt x="125963" y="148998"/>
                  </a:lnTo>
                  <a:lnTo>
                    <a:pt x="151561" y="178235"/>
                  </a:lnTo>
                  <a:lnTo>
                    <a:pt x="177779" y="193904"/>
                  </a:lnTo>
                  <a:lnTo>
                    <a:pt x="184044" y="195795"/>
                  </a:lnTo>
                  <a:lnTo>
                    <a:pt x="188221" y="195886"/>
                  </a:lnTo>
                  <a:lnTo>
                    <a:pt x="196575" y="1925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014530" y="2649424"/>
              <a:ext cx="134528" cy="153510"/>
            </a:xfrm>
            <a:custGeom>
              <a:avLst/>
              <a:gdLst/>
              <a:ahLst/>
              <a:cxnLst/>
              <a:rect l="0" t="0" r="0" b="0"/>
              <a:pathLst>
                <a:path w="134528" h="153510">
                  <a:moveTo>
                    <a:pt x="8185" y="24814"/>
                  </a:moveTo>
                  <a:lnTo>
                    <a:pt x="2596" y="41582"/>
                  </a:lnTo>
                  <a:lnTo>
                    <a:pt x="6640" y="100259"/>
                  </a:lnTo>
                  <a:lnTo>
                    <a:pt x="14048" y="153509"/>
                  </a:lnTo>
                  <a:lnTo>
                    <a:pt x="13263" y="152725"/>
                  </a:lnTo>
                  <a:lnTo>
                    <a:pt x="1618" y="115834"/>
                  </a:lnTo>
                  <a:lnTo>
                    <a:pt x="0" y="78819"/>
                  </a:lnTo>
                  <a:lnTo>
                    <a:pt x="12466" y="16082"/>
                  </a:lnTo>
                  <a:lnTo>
                    <a:pt x="19227" y="8464"/>
                  </a:lnTo>
                  <a:lnTo>
                    <a:pt x="39219" y="0"/>
                  </a:lnTo>
                  <a:lnTo>
                    <a:pt x="48761" y="83"/>
                  </a:lnTo>
                  <a:lnTo>
                    <a:pt x="65603" y="6413"/>
                  </a:lnTo>
                  <a:lnTo>
                    <a:pt x="88239" y="23131"/>
                  </a:lnTo>
                  <a:lnTo>
                    <a:pt x="109764" y="48492"/>
                  </a:lnTo>
                  <a:lnTo>
                    <a:pt x="125370" y="83822"/>
                  </a:lnTo>
                  <a:lnTo>
                    <a:pt x="133322" y="139054"/>
                  </a:lnTo>
                  <a:lnTo>
                    <a:pt x="134527" y="151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215348" y="2446560"/>
              <a:ext cx="133751" cy="396229"/>
            </a:xfrm>
            <a:custGeom>
              <a:avLst/>
              <a:gdLst/>
              <a:ahLst/>
              <a:cxnLst/>
              <a:rect l="0" t="0" r="0" b="0"/>
              <a:pathLst>
                <a:path w="133751" h="396229">
                  <a:moveTo>
                    <a:pt x="102165" y="290849"/>
                  </a:moveTo>
                  <a:lnTo>
                    <a:pt x="102165" y="268492"/>
                  </a:lnTo>
                  <a:lnTo>
                    <a:pt x="90986" y="237821"/>
                  </a:lnTo>
                  <a:lnTo>
                    <a:pt x="72856" y="212096"/>
                  </a:lnTo>
                  <a:lnTo>
                    <a:pt x="66248" y="209101"/>
                  </a:lnTo>
                  <a:lnTo>
                    <a:pt x="59504" y="209444"/>
                  </a:lnTo>
                  <a:lnTo>
                    <a:pt x="26278" y="226806"/>
                  </a:lnTo>
                  <a:lnTo>
                    <a:pt x="12675" y="242498"/>
                  </a:lnTo>
                  <a:lnTo>
                    <a:pt x="7410" y="251596"/>
                  </a:lnTo>
                  <a:lnTo>
                    <a:pt x="0" y="292347"/>
                  </a:lnTo>
                  <a:lnTo>
                    <a:pt x="5902" y="341708"/>
                  </a:lnTo>
                  <a:lnTo>
                    <a:pt x="16190" y="373378"/>
                  </a:lnTo>
                  <a:lnTo>
                    <a:pt x="27300" y="390310"/>
                  </a:lnTo>
                  <a:lnTo>
                    <a:pt x="34707" y="394591"/>
                  </a:lnTo>
                  <a:lnTo>
                    <a:pt x="52296" y="396228"/>
                  </a:lnTo>
                  <a:lnTo>
                    <a:pt x="60730" y="392687"/>
                  </a:lnTo>
                  <a:lnTo>
                    <a:pt x="83778" y="370936"/>
                  </a:lnTo>
                  <a:lnTo>
                    <a:pt x="104256" y="341095"/>
                  </a:lnTo>
                  <a:lnTo>
                    <a:pt x="122248" y="283443"/>
                  </a:lnTo>
                  <a:lnTo>
                    <a:pt x="130342" y="225484"/>
                  </a:lnTo>
                  <a:lnTo>
                    <a:pt x="132740" y="166976"/>
                  </a:lnTo>
                  <a:lnTo>
                    <a:pt x="133451" y="112596"/>
                  </a:lnTo>
                  <a:lnTo>
                    <a:pt x="130542" y="62558"/>
                  </a:lnTo>
                  <a:lnTo>
                    <a:pt x="119078" y="3729"/>
                  </a:lnTo>
                  <a:lnTo>
                    <a:pt x="115780" y="0"/>
                  </a:lnTo>
                  <a:lnTo>
                    <a:pt x="112412" y="3363"/>
                  </a:lnTo>
                  <a:lnTo>
                    <a:pt x="106719" y="21528"/>
                  </a:lnTo>
                  <a:lnTo>
                    <a:pt x="103065" y="74436"/>
                  </a:lnTo>
                  <a:lnTo>
                    <a:pt x="102431" y="123781"/>
                  </a:lnTo>
                  <a:lnTo>
                    <a:pt x="107807" y="181679"/>
                  </a:lnTo>
                  <a:lnTo>
                    <a:pt x="112898" y="242552"/>
                  </a:lnTo>
                  <a:lnTo>
                    <a:pt x="123955" y="297730"/>
                  </a:lnTo>
                  <a:lnTo>
                    <a:pt x="133750" y="3434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551556" y="2640575"/>
              <a:ext cx="102870" cy="196404"/>
            </a:xfrm>
            <a:custGeom>
              <a:avLst/>
              <a:gdLst/>
              <a:ahLst/>
              <a:cxnLst/>
              <a:rect l="0" t="0" r="0" b="0"/>
              <a:pathLst>
                <a:path w="102870" h="196404">
                  <a:moveTo>
                    <a:pt x="92340" y="54720"/>
                  </a:moveTo>
                  <a:lnTo>
                    <a:pt x="97929" y="37952"/>
                  </a:lnTo>
                  <a:lnTo>
                    <a:pt x="97236" y="30673"/>
                  </a:lnTo>
                  <a:lnTo>
                    <a:pt x="90227" y="16346"/>
                  </a:lnTo>
                  <a:lnTo>
                    <a:pt x="76193" y="5300"/>
                  </a:lnTo>
                  <a:lnTo>
                    <a:pt x="67538" y="716"/>
                  </a:lnTo>
                  <a:lnTo>
                    <a:pt x="58258" y="0"/>
                  </a:lnTo>
                  <a:lnTo>
                    <a:pt x="38588" y="5444"/>
                  </a:lnTo>
                  <a:lnTo>
                    <a:pt x="24387" y="18781"/>
                  </a:lnTo>
                  <a:lnTo>
                    <a:pt x="5738" y="55940"/>
                  </a:lnTo>
                  <a:lnTo>
                    <a:pt x="0" y="92256"/>
                  </a:lnTo>
                  <a:lnTo>
                    <a:pt x="3889" y="127063"/>
                  </a:lnTo>
                  <a:lnTo>
                    <a:pt x="12474" y="145754"/>
                  </a:lnTo>
                  <a:lnTo>
                    <a:pt x="37049" y="182406"/>
                  </a:lnTo>
                  <a:lnTo>
                    <a:pt x="46121" y="188977"/>
                  </a:lnTo>
                  <a:lnTo>
                    <a:pt x="68679" y="196278"/>
                  </a:lnTo>
                  <a:lnTo>
                    <a:pt x="84943" y="196403"/>
                  </a:lnTo>
                  <a:lnTo>
                    <a:pt x="102869" y="191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714285" y="2695613"/>
              <a:ext cx="140182" cy="115496"/>
            </a:xfrm>
            <a:custGeom>
              <a:avLst/>
              <a:gdLst/>
              <a:ahLst/>
              <a:cxnLst/>
              <a:rect l="0" t="0" r="0" b="0"/>
              <a:pathLst>
                <a:path w="140182" h="115496">
                  <a:moveTo>
                    <a:pt x="45425" y="41796"/>
                  </a:moveTo>
                  <a:lnTo>
                    <a:pt x="56603" y="30618"/>
                  </a:lnTo>
                  <a:lnTo>
                    <a:pt x="58726" y="23815"/>
                  </a:lnTo>
                  <a:lnTo>
                    <a:pt x="57965" y="6898"/>
                  </a:lnTo>
                  <a:lnTo>
                    <a:pt x="53785" y="2153"/>
                  </a:lnTo>
                  <a:lnTo>
                    <a:pt x="47489" y="160"/>
                  </a:lnTo>
                  <a:lnTo>
                    <a:pt x="39782" y="0"/>
                  </a:lnTo>
                  <a:lnTo>
                    <a:pt x="24980" y="6063"/>
                  </a:lnTo>
                  <a:lnTo>
                    <a:pt x="17757" y="10955"/>
                  </a:lnTo>
                  <a:lnTo>
                    <a:pt x="6612" y="25749"/>
                  </a:lnTo>
                  <a:lnTo>
                    <a:pt x="2002" y="34607"/>
                  </a:lnTo>
                  <a:lnTo>
                    <a:pt x="0" y="56928"/>
                  </a:lnTo>
                  <a:lnTo>
                    <a:pt x="4178" y="81277"/>
                  </a:lnTo>
                  <a:lnTo>
                    <a:pt x="13835" y="103797"/>
                  </a:lnTo>
                  <a:lnTo>
                    <a:pt x="20856" y="110036"/>
                  </a:lnTo>
                  <a:lnTo>
                    <a:pt x="29045" y="113026"/>
                  </a:lnTo>
                  <a:lnTo>
                    <a:pt x="38014" y="113849"/>
                  </a:lnTo>
                  <a:lnTo>
                    <a:pt x="46333" y="110888"/>
                  </a:lnTo>
                  <a:lnTo>
                    <a:pt x="61816" y="98240"/>
                  </a:lnTo>
                  <a:lnTo>
                    <a:pt x="78098" y="65799"/>
                  </a:lnTo>
                  <a:lnTo>
                    <a:pt x="80223" y="43105"/>
                  </a:lnTo>
                  <a:lnTo>
                    <a:pt x="79608" y="28340"/>
                  </a:lnTo>
                  <a:lnTo>
                    <a:pt x="81082" y="29316"/>
                  </a:lnTo>
                  <a:lnTo>
                    <a:pt x="107404" y="79439"/>
                  </a:lnTo>
                  <a:lnTo>
                    <a:pt x="140181" y="1154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876005" y="2668008"/>
              <a:ext cx="120566" cy="300221"/>
            </a:xfrm>
            <a:custGeom>
              <a:avLst/>
              <a:gdLst/>
              <a:ahLst/>
              <a:cxnLst/>
              <a:rect l="0" t="0" r="0" b="0"/>
              <a:pathLst>
                <a:path w="120566" h="300221">
                  <a:moveTo>
                    <a:pt x="10047" y="100986"/>
                  </a:moveTo>
                  <a:lnTo>
                    <a:pt x="13167" y="149917"/>
                  </a:lnTo>
                  <a:lnTo>
                    <a:pt x="19112" y="209048"/>
                  </a:lnTo>
                  <a:lnTo>
                    <a:pt x="27522" y="265788"/>
                  </a:lnTo>
                  <a:lnTo>
                    <a:pt x="28873" y="299815"/>
                  </a:lnTo>
                  <a:lnTo>
                    <a:pt x="27277" y="300220"/>
                  </a:lnTo>
                  <a:lnTo>
                    <a:pt x="25043" y="296980"/>
                  </a:lnTo>
                  <a:lnTo>
                    <a:pt x="14222" y="249752"/>
                  </a:lnTo>
                  <a:lnTo>
                    <a:pt x="7752" y="190337"/>
                  </a:lnTo>
                  <a:lnTo>
                    <a:pt x="1145" y="132934"/>
                  </a:lnTo>
                  <a:lnTo>
                    <a:pt x="0" y="82506"/>
                  </a:lnTo>
                  <a:lnTo>
                    <a:pt x="5250" y="36109"/>
                  </a:lnTo>
                  <a:lnTo>
                    <a:pt x="17273" y="13270"/>
                  </a:lnTo>
                  <a:lnTo>
                    <a:pt x="25393" y="3905"/>
                  </a:lnTo>
                  <a:lnTo>
                    <a:pt x="35485" y="0"/>
                  </a:lnTo>
                  <a:lnTo>
                    <a:pt x="59177" y="1901"/>
                  </a:lnTo>
                  <a:lnTo>
                    <a:pt x="79066" y="10545"/>
                  </a:lnTo>
                  <a:lnTo>
                    <a:pt x="95703" y="23356"/>
                  </a:lnTo>
                  <a:lnTo>
                    <a:pt x="110897" y="40747"/>
                  </a:lnTo>
                  <a:lnTo>
                    <a:pt x="119210" y="66415"/>
                  </a:lnTo>
                  <a:lnTo>
                    <a:pt x="120565" y="93810"/>
                  </a:lnTo>
                  <a:lnTo>
                    <a:pt x="113368" y="113785"/>
                  </a:lnTo>
                  <a:lnTo>
                    <a:pt x="99251" y="127342"/>
                  </a:lnTo>
                  <a:lnTo>
                    <a:pt x="90574" y="132595"/>
                  </a:lnTo>
                  <a:lnTo>
                    <a:pt x="71572" y="135311"/>
                  </a:lnTo>
                  <a:lnTo>
                    <a:pt x="41632" y="1325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080027" y="2758466"/>
              <a:ext cx="6067" cy="94757"/>
            </a:xfrm>
            <a:custGeom>
              <a:avLst/>
              <a:gdLst/>
              <a:ahLst/>
              <a:cxnLst/>
              <a:rect l="0" t="0" r="0" b="0"/>
              <a:pathLst>
                <a:path w="6067" h="94757">
                  <a:moveTo>
                    <a:pt x="6066" y="0"/>
                  </a:moveTo>
                  <a:lnTo>
                    <a:pt x="2947" y="42692"/>
                  </a:lnTo>
                  <a:lnTo>
                    <a:pt x="0" y="62258"/>
                  </a:lnTo>
                  <a:lnTo>
                    <a:pt x="6066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086093" y="257948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222964" y="2547896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8332" y="48931"/>
                  </a:lnTo>
                  <a:lnTo>
                    <a:pt x="9877" y="96776"/>
                  </a:lnTo>
                  <a:lnTo>
                    <a:pt x="10335" y="147997"/>
                  </a:lnTo>
                  <a:lnTo>
                    <a:pt x="16079" y="206529"/>
                  </a:lnTo>
                  <a:lnTo>
                    <a:pt x="20401" y="264774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149264" y="2653181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34834" y="14471"/>
                  </a:lnTo>
                  <a:lnTo>
                    <a:pt x="75049" y="25779"/>
                  </a:lnTo>
                  <a:lnTo>
                    <a:pt x="24355" y="3915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356710" y="2734917"/>
              <a:ext cx="192638" cy="128835"/>
            </a:xfrm>
            <a:custGeom>
              <a:avLst/>
              <a:gdLst/>
              <a:ahLst/>
              <a:cxnLst/>
              <a:rect l="0" t="0" r="0" b="0"/>
              <a:pathLst>
                <a:path w="192638" h="128835">
                  <a:moveTo>
                    <a:pt x="118937" y="76191"/>
                  </a:moveTo>
                  <a:lnTo>
                    <a:pt x="104365" y="33500"/>
                  </a:lnTo>
                  <a:lnTo>
                    <a:pt x="98694" y="23164"/>
                  </a:lnTo>
                  <a:lnTo>
                    <a:pt x="83034" y="8560"/>
                  </a:lnTo>
                  <a:lnTo>
                    <a:pt x="73946" y="3028"/>
                  </a:lnTo>
                  <a:lnTo>
                    <a:pt x="54488" y="0"/>
                  </a:lnTo>
                  <a:lnTo>
                    <a:pt x="44385" y="831"/>
                  </a:lnTo>
                  <a:lnTo>
                    <a:pt x="26922" y="11113"/>
                  </a:lnTo>
                  <a:lnTo>
                    <a:pt x="12532" y="27380"/>
                  </a:lnTo>
                  <a:lnTo>
                    <a:pt x="2236" y="46309"/>
                  </a:lnTo>
                  <a:lnTo>
                    <a:pt x="0" y="72659"/>
                  </a:lnTo>
                  <a:lnTo>
                    <a:pt x="4075" y="100358"/>
                  </a:lnTo>
                  <a:lnTo>
                    <a:pt x="13686" y="120467"/>
                  </a:lnTo>
                  <a:lnTo>
                    <a:pt x="20694" y="125596"/>
                  </a:lnTo>
                  <a:lnTo>
                    <a:pt x="28876" y="127845"/>
                  </a:lnTo>
                  <a:lnTo>
                    <a:pt x="37839" y="128175"/>
                  </a:lnTo>
                  <a:lnTo>
                    <a:pt x="57158" y="122302"/>
                  </a:lnTo>
                  <a:lnTo>
                    <a:pt x="67222" y="117460"/>
                  </a:lnTo>
                  <a:lnTo>
                    <a:pt x="81525" y="102722"/>
                  </a:lnTo>
                  <a:lnTo>
                    <a:pt x="100239" y="64664"/>
                  </a:lnTo>
                  <a:lnTo>
                    <a:pt x="104132" y="62657"/>
                  </a:lnTo>
                  <a:lnTo>
                    <a:pt x="107898" y="65999"/>
                  </a:lnTo>
                  <a:lnTo>
                    <a:pt x="125025" y="89939"/>
                  </a:lnTo>
                  <a:lnTo>
                    <a:pt x="142700" y="106868"/>
                  </a:lnTo>
                  <a:lnTo>
                    <a:pt x="176404" y="124148"/>
                  </a:lnTo>
                  <a:lnTo>
                    <a:pt x="192637" y="1288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549780" y="2526839"/>
              <a:ext cx="41682" cy="336913"/>
            </a:xfrm>
            <a:custGeom>
              <a:avLst/>
              <a:gdLst/>
              <a:ahLst/>
              <a:cxnLst/>
              <a:rect l="0" t="0" r="0" b="0"/>
              <a:pathLst>
                <a:path w="41682" h="336913">
                  <a:moveTo>
                    <a:pt x="10096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6888" y="148776"/>
                  </a:lnTo>
                  <a:lnTo>
                    <a:pt x="10315" y="202399"/>
                  </a:lnTo>
                  <a:lnTo>
                    <a:pt x="17050" y="254682"/>
                  </a:lnTo>
                  <a:lnTo>
                    <a:pt x="21904" y="297990"/>
                  </a:lnTo>
                  <a:lnTo>
                    <a:pt x="41681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9644104" y="2668100"/>
              <a:ext cx="158684" cy="188968"/>
            </a:xfrm>
            <a:custGeom>
              <a:avLst/>
              <a:gdLst/>
              <a:ahLst/>
              <a:cxnLst/>
              <a:rect l="0" t="0" r="0" b="0"/>
              <a:pathLst>
                <a:path w="158684" h="188968">
                  <a:moveTo>
                    <a:pt x="136870" y="27195"/>
                  </a:moveTo>
                  <a:lnTo>
                    <a:pt x="120102" y="10427"/>
                  </a:lnTo>
                  <a:lnTo>
                    <a:pt x="99391" y="2195"/>
                  </a:lnTo>
                  <a:lnTo>
                    <a:pt x="87318" y="0"/>
                  </a:lnTo>
                  <a:lnTo>
                    <a:pt x="64544" y="3800"/>
                  </a:lnTo>
                  <a:lnTo>
                    <a:pt x="53558" y="8089"/>
                  </a:lnTo>
                  <a:lnTo>
                    <a:pt x="38231" y="22213"/>
                  </a:lnTo>
                  <a:lnTo>
                    <a:pt x="32506" y="30893"/>
                  </a:lnTo>
                  <a:lnTo>
                    <a:pt x="31029" y="40188"/>
                  </a:lnTo>
                  <a:lnTo>
                    <a:pt x="35628" y="59876"/>
                  </a:lnTo>
                  <a:lnTo>
                    <a:pt x="51370" y="85101"/>
                  </a:lnTo>
                  <a:lnTo>
                    <a:pt x="70404" y="96995"/>
                  </a:lnTo>
                  <a:lnTo>
                    <a:pt x="133461" y="124728"/>
                  </a:lnTo>
                  <a:lnTo>
                    <a:pt x="148223" y="138394"/>
                  </a:lnTo>
                  <a:lnTo>
                    <a:pt x="158683" y="156165"/>
                  </a:lnTo>
                  <a:lnTo>
                    <a:pt x="158431" y="163478"/>
                  </a:lnTo>
                  <a:lnTo>
                    <a:pt x="154754" y="169523"/>
                  </a:lnTo>
                  <a:lnTo>
                    <a:pt x="148792" y="174723"/>
                  </a:lnTo>
                  <a:lnTo>
                    <a:pt x="118046" y="187630"/>
                  </a:lnTo>
                  <a:lnTo>
                    <a:pt x="95748" y="188967"/>
                  </a:lnTo>
                  <a:lnTo>
                    <a:pt x="36178" y="177223"/>
                  </a:lnTo>
                  <a:lnTo>
                    <a:pt x="0" y="164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3660090" y="3895544"/>
            <a:ext cx="4829033" cy="705410"/>
            <a:chOff x="3660090" y="3895544"/>
            <a:chExt cx="4829033" cy="705410"/>
          </a:xfrm>
        </p:grpSpPr>
        <p:sp>
          <p:nvSpPr>
            <p:cNvPr id="135" name="Freeform 134"/>
            <p:cNvSpPr/>
            <p:nvPr/>
          </p:nvSpPr>
          <p:spPr>
            <a:xfrm>
              <a:off x="3660090" y="3906072"/>
              <a:ext cx="256512" cy="487869"/>
            </a:xfrm>
            <a:custGeom>
              <a:avLst/>
              <a:gdLst/>
              <a:ahLst/>
              <a:cxnLst/>
              <a:rect l="0" t="0" r="0" b="0"/>
              <a:pathLst>
                <a:path w="256512" h="487869">
                  <a:moveTo>
                    <a:pt x="66998" y="0"/>
                  </a:moveTo>
                  <a:lnTo>
                    <a:pt x="50209" y="63450"/>
                  </a:lnTo>
                  <a:lnTo>
                    <a:pt x="46036" y="112127"/>
                  </a:lnTo>
                  <a:lnTo>
                    <a:pt x="39080" y="170483"/>
                  </a:lnTo>
                  <a:lnTo>
                    <a:pt x="35329" y="228719"/>
                  </a:lnTo>
                  <a:lnTo>
                    <a:pt x="27294" y="284735"/>
                  </a:lnTo>
                  <a:lnTo>
                    <a:pt x="19771" y="334924"/>
                  </a:lnTo>
                  <a:lnTo>
                    <a:pt x="15960" y="384676"/>
                  </a:lnTo>
                  <a:lnTo>
                    <a:pt x="9241" y="438282"/>
                  </a:lnTo>
                  <a:lnTo>
                    <a:pt x="0" y="486137"/>
                  </a:lnTo>
                  <a:lnTo>
                    <a:pt x="2446" y="487868"/>
                  </a:lnTo>
                  <a:lnTo>
                    <a:pt x="47668" y="470051"/>
                  </a:lnTo>
                  <a:lnTo>
                    <a:pt x="88396" y="450558"/>
                  </a:lnTo>
                  <a:lnTo>
                    <a:pt x="138642" y="443848"/>
                  </a:lnTo>
                  <a:lnTo>
                    <a:pt x="193627" y="442523"/>
                  </a:lnTo>
                  <a:lnTo>
                    <a:pt x="229300" y="445413"/>
                  </a:lnTo>
                  <a:lnTo>
                    <a:pt x="256511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940382" y="4166340"/>
              <a:ext cx="162823" cy="192767"/>
            </a:xfrm>
            <a:custGeom>
              <a:avLst/>
              <a:gdLst/>
              <a:ahLst/>
              <a:cxnLst/>
              <a:rect l="0" t="0" r="0" b="0"/>
              <a:pathLst>
                <a:path w="162823" h="192767">
                  <a:moveTo>
                    <a:pt x="102561" y="24002"/>
                  </a:moveTo>
                  <a:lnTo>
                    <a:pt x="84580" y="8360"/>
                  </a:lnTo>
                  <a:lnTo>
                    <a:pt x="67663" y="282"/>
                  </a:lnTo>
                  <a:lnTo>
                    <a:pt x="59408" y="0"/>
                  </a:lnTo>
                  <a:lnTo>
                    <a:pt x="43998" y="5925"/>
                  </a:lnTo>
                  <a:lnTo>
                    <a:pt x="22167" y="22415"/>
                  </a:lnTo>
                  <a:lnTo>
                    <a:pt x="6471" y="47708"/>
                  </a:lnTo>
                  <a:lnTo>
                    <a:pt x="0" y="83018"/>
                  </a:lnTo>
                  <a:lnTo>
                    <a:pt x="3672" y="128705"/>
                  </a:lnTo>
                  <a:lnTo>
                    <a:pt x="12207" y="152815"/>
                  </a:lnTo>
                  <a:lnTo>
                    <a:pt x="24969" y="171329"/>
                  </a:lnTo>
                  <a:lnTo>
                    <a:pt x="42339" y="187357"/>
                  </a:lnTo>
                  <a:lnTo>
                    <a:pt x="53054" y="191397"/>
                  </a:lnTo>
                  <a:lnTo>
                    <a:pt x="77438" y="192766"/>
                  </a:lnTo>
                  <a:lnTo>
                    <a:pt x="111884" y="181370"/>
                  </a:lnTo>
                  <a:lnTo>
                    <a:pt x="130491" y="163353"/>
                  </a:lnTo>
                  <a:lnTo>
                    <a:pt x="155911" y="119248"/>
                  </a:lnTo>
                  <a:lnTo>
                    <a:pt x="162822" y="81728"/>
                  </a:lnTo>
                  <a:lnTo>
                    <a:pt x="159280" y="46565"/>
                  </a:lnTo>
                  <a:lnTo>
                    <a:pt x="150776" y="27791"/>
                  </a:lnTo>
                  <a:lnTo>
                    <a:pt x="145233" y="19509"/>
                  </a:lnTo>
                  <a:lnTo>
                    <a:pt x="136858" y="13987"/>
                  </a:lnTo>
                  <a:lnTo>
                    <a:pt x="92032" y="29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160582" y="4144965"/>
              <a:ext cx="135045" cy="237908"/>
            </a:xfrm>
            <a:custGeom>
              <a:avLst/>
              <a:gdLst/>
              <a:ahLst/>
              <a:cxnLst/>
              <a:rect l="0" t="0" r="0" b="0"/>
              <a:pathLst>
                <a:path w="135045" h="237908">
                  <a:moveTo>
                    <a:pt x="124516" y="34848"/>
                  </a:moveTo>
                  <a:lnTo>
                    <a:pt x="118927" y="18080"/>
                  </a:lnTo>
                  <a:lnTo>
                    <a:pt x="106824" y="6729"/>
                  </a:lnTo>
                  <a:lnTo>
                    <a:pt x="98683" y="2064"/>
                  </a:lnTo>
                  <a:lnTo>
                    <a:pt x="80280" y="0"/>
                  </a:lnTo>
                  <a:lnTo>
                    <a:pt x="61572" y="4153"/>
                  </a:lnTo>
                  <a:lnTo>
                    <a:pt x="45458" y="13797"/>
                  </a:lnTo>
                  <a:lnTo>
                    <a:pt x="23233" y="43558"/>
                  </a:lnTo>
                  <a:lnTo>
                    <a:pt x="7419" y="76424"/>
                  </a:lnTo>
                  <a:lnTo>
                    <a:pt x="0" y="127375"/>
                  </a:lnTo>
                  <a:lnTo>
                    <a:pt x="1055" y="167419"/>
                  </a:lnTo>
                  <a:lnTo>
                    <a:pt x="15145" y="200860"/>
                  </a:lnTo>
                  <a:lnTo>
                    <a:pt x="27554" y="218206"/>
                  </a:lnTo>
                  <a:lnTo>
                    <a:pt x="43987" y="230594"/>
                  </a:lnTo>
                  <a:lnTo>
                    <a:pt x="53282" y="235535"/>
                  </a:lnTo>
                  <a:lnTo>
                    <a:pt x="72970" y="237907"/>
                  </a:lnTo>
                  <a:lnTo>
                    <a:pt x="92248" y="233891"/>
                  </a:lnTo>
                  <a:lnTo>
                    <a:pt x="135044" y="2138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320813" y="4146644"/>
              <a:ext cx="195913" cy="240966"/>
            </a:xfrm>
            <a:custGeom>
              <a:avLst/>
              <a:gdLst/>
              <a:ahLst/>
              <a:cxnLst/>
              <a:rect l="0" t="0" r="0" b="0"/>
              <a:pathLst>
                <a:path w="195913" h="240966">
                  <a:moveTo>
                    <a:pt x="90627" y="148982"/>
                  </a:moveTo>
                  <a:lnTo>
                    <a:pt x="119936" y="119674"/>
                  </a:lnTo>
                  <a:lnTo>
                    <a:pt x="127050" y="96962"/>
                  </a:lnTo>
                  <a:lnTo>
                    <a:pt x="127872" y="69711"/>
                  </a:lnTo>
                  <a:lnTo>
                    <a:pt x="120438" y="45900"/>
                  </a:lnTo>
                  <a:lnTo>
                    <a:pt x="103099" y="18354"/>
                  </a:lnTo>
                  <a:lnTo>
                    <a:pt x="86812" y="5918"/>
                  </a:lnTo>
                  <a:lnTo>
                    <a:pt x="77555" y="964"/>
                  </a:lnTo>
                  <a:lnTo>
                    <a:pt x="69044" y="0"/>
                  </a:lnTo>
                  <a:lnTo>
                    <a:pt x="53349" y="5170"/>
                  </a:lnTo>
                  <a:lnTo>
                    <a:pt x="31358" y="21233"/>
                  </a:lnTo>
                  <a:lnTo>
                    <a:pt x="15614" y="46400"/>
                  </a:lnTo>
                  <a:lnTo>
                    <a:pt x="984" y="103156"/>
                  </a:lnTo>
                  <a:lnTo>
                    <a:pt x="0" y="164454"/>
                  </a:lnTo>
                  <a:lnTo>
                    <a:pt x="5895" y="188614"/>
                  </a:lnTo>
                  <a:lnTo>
                    <a:pt x="28743" y="229601"/>
                  </a:lnTo>
                  <a:lnTo>
                    <a:pt x="35333" y="237823"/>
                  </a:lnTo>
                  <a:lnTo>
                    <a:pt x="43236" y="240965"/>
                  </a:lnTo>
                  <a:lnTo>
                    <a:pt x="52014" y="240720"/>
                  </a:lnTo>
                  <a:lnTo>
                    <a:pt x="61375" y="238217"/>
                  </a:lnTo>
                  <a:lnTo>
                    <a:pt x="78016" y="222957"/>
                  </a:lnTo>
                  <a:lnTo>
                    <a:pt x="97419" y="188059"/>
                  </a:lnTo>
                  <a:lnTo>
                    <a:pt x="107457" y="148083"/>
                  </a:lnTo>
                  <a:lnTo>
                    <a:pt x="116439" y="98242"/>
                  </a:lnTo>
                  <a:lnTo>
                    <a:pt x="118363" y="95269"/>
                  </a:lnTo>
                  <a:lnTo>
                    <a:pt x="119646" y="97965"/>
                  </a:lnTo>
                  <a:lnTo>
                    <a:pt x="127295" y="130326"/>
                  </a:lnTo>
                  <a:lnTo>
                    <a:pt x="142306" y="160222"/>
                  </a:lnTo>
                  <a:lnTo>
                    <a:pt x="158049" y="174645"/>
                  </a:lnTo>
                  <a:lnTo>
                    <a:pt x="174405" y="182615"/>
                  </a:lnTo>
                  <a:lnTo>
                    <a:pt x="180404" y="183102"/>
                  </a:lnTo>
                  <a:lnTo>
                    <a:pt x="195912" y="1805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558839" y="3895544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0" y="0"/>
                  </a:moveTo>
                  <a:lnTo>
                    <a:pt x="8333" y="57264"/>
                  </a:lnTo>
                  <a:lnTo>
                    <a:pt x="9878" y="109773"/>
                  </a:lnTo>
                  <a:lnTo>
                    <a:pt x="13455" y="169786"/>
                  </a:lnTo>
                  <a:lnTo>
                    <a:pt x="18805" y="232021"/>
                  </a:lnTo>
                  <a:lnTo>
                    <a:pt x="20390" y="294914"/>
                  </a:lnTo>
                  <a:lnTo>
                    <a:pt x="23979" y="348645"/>
                  </a:lnTo>
                  <a:lnTo>
                    <a:pt x="29332" y="386791"/>
                  </a:lnTo>
                  <a:lnTo>
                    <a:pt x="31586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464082" y="4055666"/>
              <a:ext cx="231628" cy="29392"/>
            </a:xfrm>
            <a:custGeom>
              <a:avLst/>
              <a:gdLst/>
              <a:ahLst/>
              <a:cxnLst/>
              <a:rect l="0" t="0" r="0" b="0"/>
              <a:pathLst>
                <a:path w="231628" h="29392">
                  <a:moveTo>
                    <a:pt x="231627" y="8334"/>
                  </a:moveTo>
                  <a:lnTo>
                    <a:pt x="194149" y="0"/>
                  </a:lnTo>
                  <a:lnTo>
                    <a:pt x="156182" y="1575"/>
                  </a:lnTo>
                  <a:lnTo>
                    <a:pt x="101431" y="6998"/>
                  </a:lnTo>
                  <a:lnTo>
                    <a:pt x="39874" y="19611"/>
                  </a:lnTo>
                  <a:lnTo>
                    <a:pt x="0" y="293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718962" y="4211399"/>
              <a:ext cx="18862" cy="136871"/>
            </a:xfrm>
            <a:custGeom>
              <a:avLst/>
              <a:gdLst/>
              <a:ahLst/>
              <a:cxnLst/>
              <a:rect l="0" t="0" r="0" b="0"/>
              <a:pathLst>
                <a:path w="18862" h="136871">
                  <a:moveTo>
                    <a:pt x="8333" y="0"/>
                  </a:moveTo>
                  <a:lnTo>
                    <a:pt x="0" y="37478"/>
                  </a:lnTo>
                  <a:lnTo>
                    <a:pt x="1575" y="72325"/>
                  </a:lnTo>
                  <a:lnTo>
                    <a:pt x="16073" y="127391"/>
                  </a:lnTo>
                  <a:lnTo>
                    <a:pt x="18861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727295" y="409558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802361" y="4169285"/>
              <a:ext cx="117748" cy="190975"/>
            </a:xfrm>
            <a:custGeom>
              <a:avLst/>
              <a:gdLst/>
              <a:ahLst/>
              <a:cxnLst/>
              <a:rect l="0" t="0" r="0" b="0"/>
              <a:pathLst>
                <a:path w="117748" h="190975">
                  <a:moveTo>
                    <a:pt x="82862" y="0"/>
                  </a:moveTo>
                  <a:lnTo>
                    <a:pt x="38899" y="20243"/>
                  </a:lnTo>
                  <a:lnTo>
                    <a:pt x="14203" y="44992"/>
                  </a:lnTo>
                  <a:lnTo>
                    <a:pt x="5554" y="70689"/>
                  </a:lnTo>
                  <a:lnTo>
                    <a:pt x="0" y="129256"/>
                  </a:lnTo>
                  <a:lnTo>
                    <a:pt x="4628" y="166200"/>
                  </a:lnTo>
                  <a:lnTo>
                    <a:pt x="9649" y="175140"/>
                  </a:lnTo>
                  <a:lnTo>
                    <a:pt x="24586" y="188195"/>
                  </a:lnTo>
                  <a:lnTo>
                    <a:pt x="33483" y="190974"/>
                  </a:lnTo>
                  <a:lnTo>
                    <a:pt x="52727" y="190942"/>
                  </a:lnTo>
                  <a:lnTo>
                    <a:pt x="69858" y="183909"/>
                  </a:lnTo>
                  <a:lnTo>
                    <a:pt x="99920" y="160330"/>
                  </a:lnTo>
                  <a:lnTo>
                    <a:pt x="115732" y="134463"/>
                  </a:lnTo>
                  <a:lnTo>
                    <a:pt x="117747" y="108504"/>
                  </a:lnTo>
                  <a:lnTo>
                    <a:pt x="109510" y="55358"/>
                  </a:lnTo>
                  <a:lnTo>
                    <a:pt x="9339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948394" y="4190728"/>
              <a:ext cx="115814" cy="189128"/>
            </a:xfrm>
            <a:custGeom>
              <a:avLst/>
              <a:gdLst/>
              <a:ahLst/>
              <a:cxnLst/>
              <a:rect l="0" t="0" r="0" b="0"/>
              <a:pathLst>
                <a:path w="115814" h="189128">
                  <a:moveTo>
                    <a:pt x="0" y="52256"/>
                  </a:moveTo>
                  <a:lnTo>
                    <a:pt x="17958" y="106131"/>
                  </a:lnTo>
                  <a:lnTo>
                    <a:pt x="35149" y="157703"/>
                  </a:lnTo>
                  <a:lnTo>
                    <a:pt x="35130" y="162329"/>
                  </a:lnTo>
                  <a:lnTo>
                    <a:pt x="32779" y="163072"/>
                  </a:lnTo>
                  <a:lnTo>
                    <a:pt x="28871" y="161229"/>
                  </a:lnTo>
                  <a:lnTo>
                    <a:pt x="21410" y="149821"/>
                  </a:lnTo>
                  <a:lnTo>
                    <a:pt x="4725" y="102712"/>
                  </a:lnTo>
                  <a:lnTo>
                    <a:pt x="933" y="51131"/>
                  </a:lnTo>
                  <a:lnTo>
                    <a:pt x="2754" y="26020"/>
                  </a:lnTo>
                  <a:lnTo>
                    <a:pt x="11362" y="7060"/>
                  </a:lnTo>
                  <a:lnTo>
                    <a:pt x="18103" y="2238"/>
                  </a:lnTo>
                  <a:lnTo>
                    <a:pt x="26107" y="194"/>
                  </a:lnTo>
                  <a:lnTo>
                    <a:pt x="34952" y="0"/>
                  </a:lnTo>
                  <a:lnTo>
                    <a:pt x="43188" y="3381"/>
                  </a:lnTo>
                  <a:lnTo>
                    <a:pt x="58579" y="16496"/>
                  </a:lnTo>
                  <a:lnTo>
                    <a:pt x="92615" y="79460"/>
                  </a:lnTo>
                  <a:lnTo>
                    <a:pt x="103952" y="132326"/>
                  </a:lnTo>
                  <a:lnTo>
                    <a:pt x="115813" y="1891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129826" y="4100524"/>
              <a:ext cx="132867" cy="247746"/>
            </a:xfrm>
            <a:custGeom>
              <a:avLst/>
              <a:gdLst/>
              <a:ahLst/>
              <a:cxnLst/>
              <a:rect l="0" t="0" r="0" b="0"/>
              <a:pathLst>
                <a:path w="132867" h="247746">
                  <a:moveTo>
                    <a:pt x="102837" y="5590"/>
                  </a:moveTo>
                  <a:lnTo>
                    <a:pt x="86069" y="0"/>
                  </a:lnTo>
                  <a:lnTo>
                    <a:pt x="68478" y="376"/>
                  </a:lnTo>
                  <a:lnTo>
                    <a:pt x="48962" y="5612"/>
                  </a:lnTo>
                  <a:lnTo>
                    <a:pt x="28590" y="15738"/>
                  </a:lnTo>
                  <a:lnTo>
                    <a:pt x="2979" y="40182"/>
                  </a:lnTo>
                  <a:lnTo>
                    <a:pt x="0" y="49708"/>
                  </a:lnTo>
                  <a:lnTo>
                    <a:pt x="2930" y="69652"/>
                  </a:lnTo>
                  <a:lnTo>
                    <a:pt x="8156" y="77543"/>
                  </a:lnTo>
                  <a:lnTo>
                    <a:pt x="23322" y="89432"/>
                  </a:lnTo>
                  <a:lnTo>
                    <a:pt x="82194" y="119631"/>
                  </a:lnTo>
                  <a:lnTo>
                    <a:pt x="115570" y="147483"/>
                  </a:lnTo>
                  <a:lnTo>
                    <a:pt x="130333" y="165750"/>
                  </a:lnTo>
                  <a:lnTo>
                    <a:pt x="132866" y="175534"/>
                  </a:lnTo>
                  <a:lnTo>
                    <a:pt x="129441" y="195764"/>
                  </a:lnTo>
                  <a:lnTo>
                    <a:pt x="117001" y="213334"/>
                  </a:lnTo>
                  <a:lnTo>
                    <a:pt x="108770" y="221295"/>
                  </a:lnTo>
                  <a:lnTo>
                    <a:pt x="87147" y="230140"/>
                  </a:lnTo>
                  <a:lnTo>
                    <a:pt x="25319" y="244928"/>
                  </a:lnTo>
                  <a:lnTo>
                    <a:pt x="8080" y="2477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503173" y="4211399"/>
              <a:ext cx="153624" cy="162945"/>
            </a:xfrm>
            <a:custGeom>
              <a:avLst/>
              <a:gdLst/>
              <a:ahLst/>
              <a:cxnLst/>
              <a:rect l="0" t="0" r="0" b="0"/>
              <a:pathLst>
                <a:path w="153624" h="162945">
                  <a:moveTo>
                    <a:pt x="129573" y="0"/>
                  </a:moveTo>
                  <a:lnTo>
                    <a:pt x="70956" y="5589"/>
                  </a:lnTo>
                  <a:lnTo>
                    <a:pt x="50489" y="14572"/>
                  </a:lnTo>
                  <a:lnTo>
                    <a:pt x="18285" y="39403"/>
                  </a:lnTo>
                  <a:lnTo>
                    <a:pt x="2102" y="65487"/>
                  </a:lnTo>
                  <a:lnTo>
                    <a:pt x="0" y="85257"/>
                  </a:lnTo>
                  <a:lnTo>
                    <a:pt x="8182" y="126545"/>
                  </a:lnTo>
                  <a:lnTo>
                    <a:pt x="20639" y="144370"/>
                  </a:lnTo>
                  <a:lnTo>
                    <a:pt x="28874" y="152398"/>
                  </a:lnTo>
                  <a:lnTo>
                    <a:pt x="53623" y="161319"/>
                  </a:lnTo>
                  <a:lnTo>
                    <a:pt x="81779" y="162944"/>
                  </a:lnTo>
                  <a:lnTo>
                    <a:pt x="105991" y="155868"/>
                  </a:lnTo>
                  <a:lnTo>
                    <a:pt x="125331" y="141804"/>
                  </a:lnTo>
                  <a:lnTo>
                    <a:pt x="140556" y="123855"/>
                  </a:lnTo>
                  <a:lnTo>
                    <a:pt x="151222" y="104179"/>
                  </a:lnTo>
                  <a:lnTo>
                    <a:pt x="153623" y="83736"/>
                  </a:lnTo>
                  <a:lnTo>
                    <a:pt x="149620" y="62952"/>
                  </a:lnTo>
                  <a:lnTo>
                    <a:pt x="140043" y="42016"/>
                  </a:lnTo>
                  <a:lnTo>
                    <a:pt x="134213" y="35030"/>
                  </a:lnTo>
                  <a:lnTo>
                    <a:pt x="108516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697953" y="4027995"/>
              <a:ext cx="103250" cy="351861"/>
            </a:xfrm>
            <a:custGeom>
              <a:avLst/>
              <a:gdLst/>
              <a:ahLst/>
              <a:cxnLst/>
              <a:rect l="0" t="0" r="0" b="0"/>
              <a:pathLst>
                <a:path w="103250" h="351861">
                  <a:moveTo>
                    <a:pt x="29549" y="351860"/>
                  </a:moveTo>
                  <a:lnTo>
                    <a:pt x="37882" y="302929"/>
                  </a:lnTo>
                  <a:lnTo>
                    <a:pt x="36308" y="261323"/>
                  </a:lnTo>
                  <a:lnTo>
                    <a:pt x="30884" y="210233"/>
                  </a:lnTo>
                  <a:lnTo>
                    <a:pt x="21407" y="155081"/>
                  </a:lnTo>
                  <a:lnTo>
                    <a:pt x="8270" y="102247"/>
                  </a:lnTo>
                  <a:lnTo>
                    <a:pt x="0" y="52079"/>
                  </a:lnTo>
                  <a:lnTo>
                    <a:pt x="4156" y="16591"/>
                  </a:lnTo>
                  <a:lnTo>
                    <a:pt x="10281" y="9024"/>
                  </a:lnTo>
                  <a:lnTo>
                    <a:pt x="29565" y="617"/>
                  </a:lnTo>
                  <a:lnTo>
                    <a:pt x="50613" y="0"/>
                  </a:lnTo>
                  <a:lnTo>
                    <a:pt x="103249" y="149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653803" y="4200870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99392" y="8333"/>
                  </a:lnTo>
                  <a:lnTo>
                    <a:pt x="36658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961596" y="4179432"/>
              <a:ext cx="119836" cy="370930"/>
            </a:xfrm>
            <a:custGeom>
              <a:avLst/>
              <a:gdLst/>
              <a:ahLst/>
              <a:cxnLst/>
              <a:rect l="0" t="0" r="0" b="0"/>
              <a:pathLst>
                <a:path w="119836" h="370930">
                  <a:moveTo>
                    <a:pt x="39647" y="137252"/>
                  </a:moveTo>
                  <a:lnTo>
                    <a:pt x="39648" y="195869"/>
                  </a:lnTo>
                  <a:lnTo>
                    <a:pt x="46883" y="257278"/>
                  </a:lnTo>
                  <a:lnTo>
                    <a:pt x="49525" y="315682"/>
                  </a:lnTo>
                  <a:lnTo>
                    <a:pt x="44458" y="366689"/>
                  </a:lnTo>
                  <a:lnTo>
                    <a:pt x="41685" y="370929"/>
                  </a:lnTo>
                  <a:lnTo>
                    <a:pt x="38666" y="370245"/>
                  </a:lnTo>
                  <a:lnTo>
                    <a:pt x="35483" y="366280"/>
                  </a:lnTo>
                  <a:lnTo>
                    <a:pt x="18504" y="310464"/>
                  </a:lnTo>
                  <a:lnTo>
                    <a:pt x="11156" y="258764"/>
                  </a:lnTo>
                  <a:lnTo>
                    <a:pt x="5859" y="205231"/>
                  </a:lnTo>
                  <a:lnTo>
                    <a:pt x="0" y="156614"/>
                  </a:lnTo>
                  <a:lnTo>
                    <a:pt x="1384" y="111403"/>
                  </a:lnTo>
                  <a:lnTo>
                    <a:pt x="6742" y="59096"/>
                  </a:lnTo>
                  <a:lnTo>
                    <a:pt x="13260" y="23237"/>
                  </a:lnTo>
                  <a:lnTo>
                    <a:pt x="18546" y="14449"/>
                  </a:lnTo>
                  <a:lnTo>
                    <a:pt x="33779" y="1564"/>
                  </a:lnTo>
                  <a:lnTo>
                    <a:pt x="42754" y="0"/>
                  </a:lnTo>
                  <a:lnTo>
                    <a:pt x="62085" y="4501"/>
                  </a:lnTo>
                  <a:lnTo>
                    <a:pt x="87109" y="20189"/>
                  </a:lnTo>
                  <a:lnTo>
                    <a:pt x="109342" y="45245"/>
                  </a:lnTo>
                  <a:lnTo>
                    <a:pt x="117416" y="67894"/>
                  </a:lnTo>
                  <a:lnTo>
                    <a:pt x="119835" y="92388"/>
                  </a:lnTo>
                  <a:lnTo>
                    <a:pt x="117010" y="114972"/>
                  </a:lnTo>
                  <a:lnTo>
                    <a:pt x="105616" y="133589"/>
                  </a:lnTo>
                  <a:lnTo>
                    <a:pt x="57830" y="184258"/>
                  </a:lnTo>
                  <a:lnTo>
                    <a:pt x="18590" y="2004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107824" y="4042943"/>
              <a:ext cx="108240" cy="326384"/>
            </a:xfrm>
            <a:custGeom>
              <a:avLst/>
              <a:gdLst/>
              <a:ahLst/>
              <a:cxnLst/>
              <a:rect l="0" t="0" r="0" b="0"/>
              <a:pathLst>
                <a:path w="108240" h="326384">
                  <a:moveTo>
                    <a:pt x="9233" y="0"/>
                  </a:moveTo>
                  <a:lnTo>
                    <a:pt x="3167" y="33622"/>
                  </a:lnTo>
                  <a:lnTo>
                    <a:pt x="7688" y="91562"/>
                  </a:lnTo>
                  <a:lnTo>
                    <a:pt x="11894" y="146452"/>
                  </a:lnTo>
                  <a:lnTo>
                    <a:pt x="17431" y="196641"/>
                  </a:lnTo>
                  <a:lnTo>
                    <a:pt x="19301" y="255522"/>
                  </a:lnTo>
                  <a:lnTo>
                    <a:pt x="19625" y="298108"/>
                  </a:lnTo>
                  <a:lnTo>
                    <a:pt x="17331" y="305193"/>
                  </a:lnTo>
                  <a:lnTo>
                    <a:pt x="13462" y="307577"/>
                  </a:lnTo>
                  <a:lnTo>
                    <a:pt x="8543" y="306827"/>
                  </a:lnTo>
                  <a:lnTo>
                    <a:pt x="5263" y="301647"/>
                  </a:lnTo>
                  <a:lnTo>
                    <a:pt x="0" y="259712"/>
                  </a:lnTo>
                  <a:lnTo>
                    <a:pt x="1620" y="235921"/>
                  </a:lnTo>
                  <a:lnTo>
                    <a:pt x="10139" y="217547"/>
                  </a:lnTo>
                  <a:lnTo>
                    <a:pt x="24843" y="204702"/>
                  </a:lnTo>
                  <a:lnTo>
                    <a:pt x="33678" y="199639"/>
                  </a:lnTo>
                  <a:lnTo>
                    <a:pt x="41907" y="198603"/>
                  </a:lnTo>
                  <a:lnTo>
                    <a:pt x="57290" y="203691"/>
                  </a:lnTo>
                  <a:lnTo>
                    <a:pt x="71926" y="219991"/>
                  </a:lnTo>
                  <a:lnTo>
                    <a:pt x="99030" y="273595"/>
                  </a:lnTo>
                  <a:lnTo>
                    <a:pt x="108239" y="302943"/>
                  </a:lnTo>
                  <a:lnTo>
                    <a:pt x="103989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264456" y="4221927"/>
              <a:ext cx="52643" cy="105286"/>
            </a:xfrm>
            <a:custGeom>
              <a:avLst/>
              <a:gdLst/>
              <a:ahLst/>
              <a:cxnLst/>
              <a:rect l="0" t="0" r="0" b="0"/>
              <a:pathLst>
                <a:path w="52643" h="105286">
                  <a:moveTo>
                    <a:pt x="0" y="0"/>
                  </a:moveTo>
                  <a:lnTo>
                    <a:pt x="27511" y="53875"/>
                  </a:lnTo>
                  <a:lnTo>
                    <a:pt x="52642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253927" y="4190342"/>
              <a:ext cx="126343" cy="410612"/>
            </a:xfrm>
            <a:custGeom>
              <a:avLst/>
              <a:gdLst/>
              <a:ahLst/>
              <a:cxnLst/>
              <a:rect l="0" t="0" r="0" b="0"/>
              <a:pathLst>
                <a:path w="126343" h="410612">
                  <a:moveTo>
                    <a:pt x="126342" y="0"/>
                  </a:moveTo>
                  <a:lnTo>
                    <a:pt x="97034" y="58616"/>
                  </a:lnTo>
                  <a:lnTo>
                    <a:pt x="78353" y="118856"/>
                  </a:lnTo>
                  <a:lnTo>
                    <a:pt x="59812" y="177998"/>
                  </a:lnTo>
                  <a:lnTo>
                    <a:pt x="49177" y="227045"/>
                  </a:lnTo>
                  <a:lnTo>
                    <a:pt x="35104" y="283624"/>
                  </a:lnTo>
                  <a:lnTo>
                    <a:pt x="21059" y="345579"/>
                  </a:lnTo>
                  <a:lnTo>
                    <a:pt x="10529" y="382764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401326" y="4148228"/>
              <a:ext cx="102922" cy="168457"/>
            </a:xfrm>
            <a:custGeom>
              <a:avLst/>
              <a:gdLst/>
              <a:ahLst/>
              <a:cxnLst/>
              <a:rect l="0" t="0" r="0" b="0"/>
              <a:pathLst>
                <a:path w="102922" h="168457">
                  <a:moveTo>
                    <a:pt x="94757" y="0"/>
                  </a:moveTo>
                  <a:lnTo>
                    <a:pt x="32499" y="19128"/>
                  </a:lnTo>
                  <a:lnTo>
                    <a:pt x="16003" y="30338"/>
                  </a:lnTo>
                  <a:lnTo>
                    <a:pt x="11839" y="37773"/>
                  </a:lnTo>
                  <a:lnTo>
                    <a:pt x="10331" y="55392"/>
                  </a:lnTo>
                  <a:lnTo>
                    <a:pt x="16680" y="71802"/>
                  </a:lnTo>
                  <a:lnTo>
                    <a:pt x="21648" y="79453"/>
                  </a:lnTo>
                  <a:lnTo>
                    <a:pt x="36527" y="91074"/>
                  </a:lnTo>
                  <a:lnTo>
                    <a:pt x="99985" y="133761"/>
                  </a:lnTo>
                  <a:lnTo>
                    <a:pt x="102921" y="140647"/>
                  </a:lnTo>
                  <a:lnTo>
                    <a:pt x="102540" y="147577"/>
                  </a:lnTo>
                  <a:lnTo>
                    <a:pt x="99945" y="154536"/>
                  </a:lnTo>
                  <a:lnTo>
                    <a:pt x="93536" y="159176"/>
                  </a:lnTo>
                  <a:lnTo>
                    <a:pt x="62160" y="16570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569782" y="4253513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4144"/>
                  </a:lnTo>
                  <a:lnTo>
                    <a:pt x="0" y="9208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569782" y="414822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637132" y="4241991"/>
              <a:ext cx="101107" cy="140738"/>
            </a:xfrm>
            <a:custGeom>
              <a:avLst/>
              <a:gdLst/>
              <a:ahLst/>
              <a:cxnLst/>
              <a:rect l="0" t="0" r="0" b="0"/>
              <a:pathLst>
                <a:path w="101107" h="140738">
                  <a:moveTo>
                    <a:pt x="69521" y="43107"/>
                  </a:moveTo>
                  <a:lnTo>
                    <a:pt x="69521" y="20750"/>
                  </a:lnTo>
                  <a:lnTo>
                    <a:pt x="66012" y="12995"/>
                  </a:lnTo>
                  <a:lnTo>
                    <a:pt x="52753" y="1258"/>
                  </a:lnTo>
                  <a:lnTo>
                    <a:pt x="45474" y="0"/>
                  </a:lnTo>
                  <a:lnTo>
                    <a:pt x="38282" y="1501"/>
                  </a:lnTo>
                  <a:lnTo>
                    <a:pt x="16981" y="14792"/>
                  </a:lnTo>
                  <a:lnTo>
                    <a:pt x="9928" y="20720"/>
                  </a:lnTo>
                  <a:lnTo>
                    <a:pt x="2090" y="39787"/>
                  </a:lnTo>
                  <a:lnTo>
                    <a:pt x="0" y="51422"/>
                  </a:lnTo>
                  <a:lnTo>
                    <a:pt x="3917" y="76829"/>
                  </a:lnTo>
                  <a:lnTo>
                    <a:pt x="19277" y="111201"/>
                  </a:lnTo>
                  <a:lnTo>
                    <a:pt x="33152" y="127183"/>
                  </a:lnTo>
                  <a:lnTo>
                    <a:pt x="51017" y="138186"/>
                  </a:lnTo>
                  <a:lnTo>
                    <a:pt x="70656" y="140737"/>
                  </a:lnTo>
                  <a:lnTo>
                    <a:pt x="101106" y="1378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776625" y="4242273"/>
              <a:ext cx="172184" cy="161814"/>
            </a:xfrm>
            <a:custGeom>
              <a:avLst/>
              <a:gdLst/>
              <a:ahLst/>
              <a:cxnLst/>
              <a:rect l="0" t="0" r="0" b="0"/>
              <a:pathLst>
                <a:path w="172184" h="161814">
                  <a:moveTo>
                    <a:pt x="98484" y="42825"/>
                  </a:moveTo>
                  <a:lnTo>
                    <a:pt x="104073" y="26058"/>
                  </a:lnTo>
                  <a:lnTo>
                    <a:pt x="103380" y="18779"/>
                  </a:lnTo>
                  <a:lnTo>
                    <a:pt x="96370" y="4452"/>
                  </a:lnTo>
                  <a:lnTo>
                    <a:pt x="88886" y="865"/>
                  </a:lnTo>
                  <a:lnTo>
                    <a:pt x="68092" y="0"/>
                  </a:lnTo>
                  <a:lnTo>
                    <a:pt x="35666" y="11679"/>
                  </a:lnTo>
                  <a:lnTo>
                    <a:pt x="20652" y="26643"/>
                  </a:lnTo>
                  <a:lnTo>
                    <a:pt x="1481" y="64845"/>
                  </a:lnTo>
                  <a:lnTo>
                    <a:pt x="0" y="88487"/>
                  </a:lnTo>
                  <a:lnTo>
                    <a:pt x="4410" y="113422"/>
                  </a:lnTo>
                  <a:lnTo>
                    <a:pt x="14169" y="136203"/>
                  </a:lnTo>
                  <a:lnTo>
                    <a:pt x="21217" y="142512"/>
                  </a:lnTo>
                  <a:lnTo>
                    <a:pt x="29425" y="145547"/>
                  </a:lnTo>
                  <a:lnTo>
                    <a:pt x="38407" y="146402"/>
                  </a:lnTo>
                  <a:lnTo>
                    <a:pt x="54626" y="141112"/>
                  </a:lnTo>
                  <a:lnTo>
                    <a:pt x="62226" y="136426"/>
                  </a:lnTo>
                  <a:lnTo>
                    <a:pt x="73790" y="121860"/>
                  </a:lnTo>
                  <a:lnTo>
                    <a:pt x="90746" y="83914"/>
                  </a:lnTo>
                  <a:lnTo>
                    <a:pt x="94495" y="81916"/>
                  </a:lnTo>
                  <a:lnTo>
                    <a:pt x="98164" y="85263"/>
                  </a:lnTo>
                  <a:lnTo>
                    <a:pt x="128620" y="143156"/>
                  </a:lnTo>
                  <a:lnTo>
                    <a:pt x="153816" y="159640"/>
                  </a:lnTo>
                  <a:lnTo>
                    <a:pt x="159939" y="161646"/>
                  </a:lnTo>
                  <a:lnTo>
                    <a:pt x="164021" y="161813"/>
                  </a:lnTo>
                  <a:lnTo>
                    <a:pt x="172183" y="1586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962630" y="4064000"/>
              <a:ext cx="17765" cy="336912"/>
            </a:xfrm>
            <a:custGeom>
              <a:avLst/>
              <a:gdLst/>
              <a:ahLst/>
              <a:cxnLst/>
              <a:rect l="0" t="0" r="0" b="0"/>
              <a:pathLst>
                <a:path w="17765" h="336912">
                  <a:moveTo>
                    <a:pt x="7235" y="0"/>
                  </a:moveTo>
                  <a:lnTo>
                    <a:pt x="0" y="27556"/>
                  </a:lnTo>
                  <a:lnTo>
                    <a:pt x="476" y="80659"/>
                  </a:lnTo>
                  <a:lnTo>
                    <a:pt x="5900" y="142404"/>
                  </a:lnTo>
                  <a:lnTo>
                    <a:pt x="8141" y="204211"/>
                  </a:lnTo>
                  <a:lnTo>
                    <a:pt x="15516" y="254547"/>
                  </a:lnTo>
                  <a:lnTo>
                    <a:pt x="17319" y="309204"/>
                  </a:lnTo>
                  <a:lnTo>
                    <a:pt x="17764" y="3369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353830" y="4029614"/>
              <a:ext cx="131932" cy="402884"/>
            </a:xfrm>
            <a:custGeom>
              <a:avLst/>
              <a:gdLst/>
              <a:ahLst/>
              <a:cxnLst/>
              <a:rect l="0" t="0" r="0" b="0"/>
              <a:pathLst>
                <a:path w="131932" h="402884">
                  <a:moveTo>
                    <a:pt x="5589" y="402883"/>
                  </a:moveTo>
                  <a:lnTo>
                    <a:pt x="0" y="386116"/>
                  </a:lnTo>
                  <a:lnTo>
                    <a:pt x="4044" y="327438"/>
                  </a:lnTo>
                  <a:lnTo>
                    <a:pt x="5285" y="272687"/>
                  </a:lnTo>
                  <a:lnTo>
                    <a:pt x="5529" y="216812"/>
                  </a:lnTo>
                  <a:lnTo>
                    <a:pt x="5578" y="157595"/>
                  </a:lnTo>
                  <a:lnTo>
                    <a:pt x="5587" y="95508"/>
                  </a:lnTo>
                  <a:lnTo>
                    <a:pt x="7929" y="40523"/>
                  </a:lnTo>
                  <a:lnTo>
                    <a:pt x="16768" y="21126"/>
                  </a:lnTo>
                  <a:lnTo>
                    <a:pt x="31614" y="7825"/>
                  </a:lnTo>
                  <a:lnTo>
                    <a:pt x="40487" y="2641"/>
                  </a:lnTo>
                  <a:lnTo>
                    <a:pt x="62824" y="0"/>
                  </a:lnTo>
                  <a:lnTo>
                    <a:pt x="122051" y="10888"/>
                  </a:lnTo>
                  <a:lnTo>
                    <a:pt x="131931" y="133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285720" y="4242984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36292" y="3120"/>
                  </a:lnTo>
                  <a:lnTo>
                    <a:pt x="73648" y="21331"/>
                  </a:lnTo>
                  <a:lnTo>
                    <a:pt x="16763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450930" y="4303599"/>
              <a:ext cx="122132" cy="160484"/>
            </a:xfrm>
            <a:custGeom>
              <a:avLst/>
              <a:gdLst/>
              <a:ahLst/>
              <a:cxnLst/>
              <a:rect l="0" t="0" r="0" b="0"/>
              <a:pathLst>
                <a:path w="122132" h="160484">
                  <a:moveTo>
                    <a:pt x="3246" y="76256"/>
                  </a:moveTo>
                  <a:lnTo>
                    <a:pt x="14425" y="87434"/>
                  </a:lnTo>
                  <a:lnTo>
                    <a:pt x="32391" y="92922"/>
                  </a:lnTo>
                  <a:lnTo>
                    <a:pt x="54804" y="94191"/>
                  </a:lnTo>
                  <a:lnTo>
                    <a:pt x="76464" y="90856"/>
                  </a:lnTo>
                  <a:lnTo>
                    <a:pt x="94669" y="82354"/>
                  </a:lnTo>
                  <a:lnTo>
                    <a:pt x="102798" y="76812"/>
                  </a:lnTo>
                  <a:lnTo>
                    <a:pt x="114952" y="61295"/>
                  </a:lnTo>
                  <a:lnTo>
                    <a:pt x="119831" y="52244"/>
                  </a:lnTo>
                  <a:lnTo>
                    <a:pt x="122131" y="32828"/>
                  </a:lnTo>
                  <a:lnTo>
                    <a:pt x="121107" y="22738"/>
                  </a:lnTo>
                  <a:lnTo>
                    <a:pt x="116915" y="14841"/>
                  </a:lnTo>
                  <a:lnTo>
                    <a:pt x="102898" y="2947"/>
                  </a:lnTo>
                  <a:lnTo>
                    <a:pt x="81852" y="0"/>
                  </a:lnTo>
                  <a:lnTo>
                    <a:pt x="59239" y="3760"/>
                  </a:lnTo>
                  <a:lnTo>
                    <a:pt x="33355" y="19030"/>
                  </a:lnTo>
                  <a:lnTo>
                    <a:pt x="18188" y="31715"/>
                  </a:lnTo>
                  <a:lnTo>
                    <a:pt x="2084" y="57599"/>
                  </a:lnTo>
                  <a:lnTo>
                    <a:pt x="0" y="80442"/>
                  </a:lnTo>
                  <a:lnTo>
                    <a:pt x="4143" y="105022"/>
                  </a:lnTo>
                  <a:lnTo>
                    <a:pt x="13783" y="127645"/>
                  </a:lnTo>
                  <a:lnTo>
                    <a:pt x="25867" y="143159"/>
                  </a:lnTo>
                  <a:lnTo>
                    <a:pt x="45360" y="1604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605991" y="4320344"/>
              <a:ext cx="174569" cy="133636"/>
            </a:xfrm>
            <a:custGeom>
              <a:avLst/>
              <a:gdLst/>
              <a:ahLst/>
              <a:cxnLst/>
              <a:rect l="0" t="0" r="0" b="0"/>
              <a:pathLst>
                <a:path w="174569" h="133636">
                  <a:moveTo>
                    <a:pt x="69283" y="101625"/>
                  </a:moveTo>
                  <a:lnTo>
                    <a:pt x="86051" y="90446"/>
                  </a:lnTo>
                  <a:lnTo>
                    <a:pt x="97403" y="75600"/>
                  </a:lnTo>
                  <a:lnTo>
                    <a:pt x="105177" y="56133"/>
                  </a:lnTo>
                  <a:lnTo>
                    <a:pt x="108633" y="31883"/>
                  </a:lnTo>
                  <a:lnTo>
                    <a:pt x="106045" y="22375"/>
                  </a:lnTo>
                  <a:lnTo>
                    <a:pt x="100810" y="14866"/>
                  </a:lnTo>
                  <a:lnTo>
                    <a:pt x="93811" y="8691"/>
                  </a:lnTo>
                  <a:lnTo>
                    <a:pt x="73555" y="1829"/>
                  </a:lnTo>
                  <a:lnTo>
                    <a:pt x="61603" y="0"/>
                  </a:lnTo>
                  <a:lnTo>
                    <a:pt x="42084" y="4205"/>
                  </a:lnTo>
                  <a:lnTo>
                    <a:pt x="33603" y="8603"/>
                  </a:lnTo>
                  <a:lnTo>
                    <a:pt x="10488" y="37148"/>
                  </a:lnTo>
                  <a:lnTo>
                    <a:pt x="0" y="75241"/>
                  </a:lnTo>
                  <a:lnTo>
                    <a:pt x="2481" y="110575"/>
                  </a:lnTo>
                  <a:lnTo>
                    <a:pt x="7201" y="119290"/>
                  </a:lnTo>
                  <a:lnTo>
                    <a:pt x="21804" y="132093"/>
                  </a:lnTo>
                  <a:lnTo>
                    <a:pt x="29442" y="133635"/>
                  </a:lnTo>
                  <a:lnTo>
                    <a:pt x="36873" y="132323"/>
                  </a:lnTo>
                  <a:lnTo>
                    <a:pt x="44167" y="129109"/>
                  </a:lnTo>
                  <a:lnTo>
                    <a:pt x="65612" y="107818"/>
                  </a:lnTo>
                  <a:lnTo>
                    <a:pt x="73501" y="86050"/>
                  </a:lnTo>
                  <a:lnTo>
                    <a:pt x="75605" y="73694"/>
                  </a:lnTo>
                  <a:lnTo>
                    <a:pt x="78177" y="68966"/>
                  </a:lnTo>
                  <a:lnTo>
                    <a:pt x="81062" y="69324"/>
                  </a:lnTo>
                  <a:lnTo>
                    <a:pt x="119106" y="109218"/>
                  </a:lnTo>
                  <a:lnTo>
                    <a:pt x="127065" y="112536"/>
                  </a:lnTo>
                  <a:lnTo>
                    <a:pt x="145267" y="113103"/>
                  </a:lnTo>
                  <a:lnTo>
                    <a:pt x="158816" y="109456"/>
                  </a:lnTo>
                  <a:lnTo>
                    <a:pt x="174568" y="1016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802050" y="4127171"/>
              <a:ext cx="20624" cy="315856"/>
            </a:xfrm>
            <a:custGeom>
              <a:avLst/>
              <a:gdLst/>
              <a:ahLst/>
              <a:cxnLst/>
              <a:rect l="0" t="0" r="0" b="0"/>
              <a:pathLst>
                <a:path w="20624" h="315856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6888" y="147606"/>
                  </a:lnTo>
                  <a:lnTo>
                    <a:pt x="9145" y="195163"/>
                  </a:lnTo>
                  <a:lnTo>
                    <a:pt x="13027" y="257396"/>
                  </a:lnTo>
                  <a:lnTo>
                    <a:pt x="20623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727917" y="4253513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25957" y="14654"/>
                  </a:lnTo>
                  <a:lnTo>
                    <a:pt x="65315" y="23333"/>
                  </a:lnTo>
                  <a:lnTo>
                    <a:pt x="32220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888883" y="4337741"/>
              <a:ext cx="123304" cy="161798"/>
            </a:xfrm>
            <a:custGeom>
              <a:avLst/>
              <a:gdLst/>
              <a:ahLst/>
              <a:cxnLst/>
              <a:rect l="0" t="0" r="0" b="0"/>
              <a:pathLst>
                <a:path w="123304" h="161798">
                  <a:moveTo>
                    <a:pt x="28547" y="0"/>
                  </a:moveTo>
                  <a:lnTo>
                    <a:pt x="10589" y="53875"/>
                  </a:lnTo>
                  <a:lnTo>
                    <a:pt x="0" y="98119"/>
                  </a:lnTo>
                  <a:lnTo>
                    <a:pt x="651" y="123157"/>
                  </a:lnTo>
                  <a:lnTo>
                    <a:pt x="8740" y="145983"/>
                  </a:lnTo>
                  <a:lnTo>
                    <a:pt x="16512" y="153474"/>
                  </a:lnTo>
                  <a:lnTo>
                    <a:pt x="37626" y="161797"/>
                  </a:lnTo>
                  <a:lnTo>
                    <a:pt x="47468" y="161677"/>
                  </a:lnTo>
                  <a:lnTo>
                    <a:pt x="64643" y="155304"/>
                  </a:lnTo>
                  <a:lnTo>
                    <a:pt x="76954" y="141553"/>
                  </a:lnTo>
                  <a:lnTo>
                    <a:pt x="110208" y="83714"/>
                  </a:lnTo>
                  <a:lnTo>
                    <a:pt x="117483" y="61773"/>
                  </a:lnTo>
                  <a:lnTo>
                    <a:pt x="12330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064829" y="4284863"/>
              <a:ext cx="84229" cy="203863"/>
            </a:xfrm>
            <a:custGeom>
              <a:avLst/>
              <a:gdLst/>
              <a:ahLst/>
              <a:cxnLst/>
              <a:rect l="0" t="0" r="0" b="0"/>
              <a:pathLst>
                <a:path w="84229" h="203863">
                  <a:moveTo>
                    <a:pt x="0" y="116048"/>
                  </a:moveTo>
                  <a:lnTo>
                    <a:pt x="3119" y="158740"/>
                  </a:lnTo>
                  <a:lnTo>
                    <a:pt x="15618" y="203862"/>
                  </a:lnTo>
                  <a:lnTo>
                    <a:pt x="13570" y="198361"/>
                  </a:lnTo>
                  <a:lnTo>
                    <a:pt x="7810" y="136738"/>
                  </a:lnTo>
                  <a:lnTo>
                    <a:pt x="1542" y="75292"/>
                  </a:lnTo>
                  <a:lnTo>
                    <a:pt x="6046" y="29753"/>
                  </a:lnTo>
                  <a:lnTo>
                    <a:pt x="11050" y="18744"/>
                  </a:lnTo>
                  <a:lnTo>
                    <a:pt x="25967" y="3392"/>
                  </a:lnTo>
                  <a:lnTo>
                    <a:pt x="36029" y="0"/>
                  </a:lnTo>
                  <a:lnTo>
                    <a:pt x="84228" y="2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176693" y="4292423"/>
              <a:ext cx="110970" cy="155058"/>
            </a:xfrm>
            <a:custGeom>
              <a:avLst/>
              <a:gdLst/>
              <a:ahLst/>
              <a:cxnLst/>
              <a:rect l="0" t="0" r="0" b="0"/>
              <a:pathLst>
                <a:path w="110970" h="155058">
                  <a:moveTo>
                    <a:pt x="14478" y="87432"/>
                  </a:moveTo>
                  <a:lnTo>
                    <a:pt x="57170" y="84312"/>
                  </a:lnTo>
                  <a:lnTo>
                    <a:pt x="76736" y="77856"/>
                  </a:lnTo>
                  <a:lnTo>
                    <a:pt x="93230" y="67188"/>
                  </a:lnTo>
                  <a:lnTo>
                    <a:pt x="105241" y="51528"/>
                  </a:lnTo>
                  <a:lnTo>
                    <a:pt x="110081" y="42439"/>
                  </a:lnTo>
                  <a:lnTo>
                    <a:pt x="110969" y="34040"/>
                  </a:lnTo>
                  <a:lnTo>
                    <a:pt x="105716" y="18468"/>
                  </a:lnTo>
                  <a:lnTo>
                    <a:pt x="92463" y="6868"/>
                  </a:lnTo>
                  <a:lnTo>
                    <a:pt x="84015" y="2137"/>
                  </a:lnTo>
                  <a:lnTo>
                    <a:pt x="65271" y="0"/>
                  </a:lnTo>
                  <a:lnTo>
                    <a:pt x="46412" y="4119"/>
                  </a:lnTo>
                  <a:lnTo>
                    <a:pt x="30230" y="13749"/>
                  </a:lnTo>
                  <a:lnTo>
                    <a:pt x="18359" y="28948"/>
                  </a:lnTo>
                  <a:lnTo>
                    <a:pt x="1207" y="67301"/>
                  </a:lnTo>
                  <a:lnTo>
                    <a:pt x="0" y="90963"/>
                  </a:lnTo>
                  <a:lnTo>
                    <a:pt x="4533" y="115907"/>
                  </a:lnTo>
                  <a:lnTo>
                    <a:pt x="14348" y="138692"/>
                  </a:lnTo>
                  <a:lnTo>
                    <a:pt x="22580" y="146171"/>
                  </a:lnTo>
                  <a:lnTo>
                    <a:pt x="44205" y="154483"/>
                  </a:lnTo>
                  <a:lnTo>
                    <a:pt x="60055" y="155057"/>
                  </a:lnTo>
                  <a:lnTo>
                    <a:pt x="77649" y="150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369548" y="4232455"/>
              <a:ext cx="119575" cy="252686"/>
            </a:xfrm>
            <a:custGeom>
              <a:avLst/>
              <a:gdLst/>
              <a:ahLst/>
              <a:cxnLst/>
              <a:rect l="0" t="0" r="0" b="0"/>
              <a:pathLst>
                <a:path w="119575" h="252686">
                  <a:moveTo>
                    <a:pt x="105892" y="0"/>
                  </a:moveTo>
                  <a:lnTo>
                    <a:pt x="63200" y="3120"/>
                  </a:lnTo>
                  <a:lnTo>
                    <a:pt x="43635" y="9576"/>
                  </a:lnTo>
                  <a:lnTo>
                    <a:pt x="4699" y="39404"/>
                  </a:lnTo>
                  <a:lnTo>
                    <a:pt x="996" y="47327"/>
                  </a:lnTo>
                  <a:lnTo>
                    <a:pt x="0" y="65488"/>
                  </a:lnTo>
                  <a:lnTo>
                    <a:pt x="4881" y="72905"/>
                  </a:lnTo>
                  <a:lnTo>
                    <a:pt x="66120" y="113161"/>
                  </a:lnTo>
                  <a:lnTo>
                    <a:pt x="92938" y="128676"/>
                  </a:lnTo>
                  <a:lnTo>
                    <a:pt x="107154" y="142588"/>
                  </a:lnTo>
                  <a:lnTo>
                    <a:pt x="117371" y="160469"/>
                  </a:lnTo>
                  <a:lnTo>
                    <a:pt x="119574" y="180114"/>
                  </a:lnTo>
                  <a:lnTo>
                    <a:pt x="115482" y="200544"/>
                  </a:lnTo>
                  <a:lnTo>
                    <a:pt x="105865" y="221322"/>
                  </a:lnTo>
                  <a:lnTo>
                    <a:pt x="90672" y="236016"/>
                  </a:lnTo>
                  <a:lnTo>
                    <a:pt x="73392" y="245276"/>
                  </a:lnTo>
                  <a:lnTo>
                    <a:pt x="42721" y="2526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8622839" y="4085057"/>
            <a:ext cx="1105493" cy="589597"/>
            <a:chOff x="8622839" y="4085057"/>
            <a:chExt cx="1105493" cy="589597"/>
          </a:xfrm>
        </p:grpSpPr>
        <p:sp>
          <p:nvSpPr>
            <p:cNvPr id="170" name="Freeform 169"/>
            <p:cNvSpPr/>
            <p:nvPr/>
          </p:nvSpPr>
          <p:spPr>
            <a:xfrm>
              <a:off x="8622839" y="4516725"/>
              <a:ext cx="34845" cy="157929"/>
            </a:xfrm>
            <a:custGeom>
              <a:avLst/>
              <a:gdLst/>
              <a:ahLst/>
              <a:cxnLst/>
              <a:rect l="0" t="0" r="0" b="0"/>
              <a:pathLst>
                <a:path w="34845" h="157929">
                  <a:moveTo>
                    <a:pt x="0" y="0"/>
                  </a:moveTo>
                  <a:lnTo>
                    <a:pt x="23720" y="43963"/>
                  </a:lnTo>
                  <a:lnTo>
                    <a:pt x="34844" y="79837"/>
                  </a:lnTo>
                  <a:lnTo>
                    <a:pt x="34371" y="120102"/>
                  </a:lnTo>
                  <a:lnTo>
                    <a:pt x="26584" y="138386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8938694" y="4247212"/>
              <a:ext cx="148336" cy="203688"/>
            </a:xfrm>
            <a:custGeom>
              <a:avLst/>
              <a:gdLst/>
              <a:ahLst/>
              <a:cxnLst/>
              <a:rect l="0" t="0" r="0" b="0"/>
              <a:pathLst>
                <a:path w="148336" h="203688">
                  <a:moveTo>
                    <a:pt x="136871" y="48414"/>
                  </a:moveTo>
                  <a:lnTo>
                    <a:pt x="131281" y="31647"/>
                  </a:lnTo>
                  <a:lnTo>
                    <a:pt x="119179" y="17176"/>
                  </a:lnTo>
                  <a:lnTo>
                    <a:pt x="111038" y="10041"/>
                  </a:lnTo>
                  <a:lnTo>
                    <a:pt x="89514" y="2114"/>
                  </a:lnTo>
                  <a:lnTo>
                    <a:pt x="77224" y="0"/>
                  </a:lnTo>
                  <a:lnTo>
                    <a:pt x="54209" y="3890"/>
                  </a:lnTo>
                  <a:lnTo>
                    <a:pt x="43158" y="8203"/>
                  </a:lnTo>
                  <a:lnTo>
                    <a:pt x="36962" y="14588"/>
                  </a:lnTo>
                  <a:lnTo>
                    <a:pt x="34000" y="22354"/>
                  </a:lnTo>
                  <a:lnTo>
                    <a:pt x="33195" y="31041"/>
                  </a:lnTo>
                  <a:lnTo>
                    <a:pt x="38540" y="46932"/>
                  </a:lnTo>
                  <a:lnTo>
                    <a:pt x="49885" y="61794"/>
                  </a:lnTo>
                  <a:lnTo>
                    <a:pt x="113148" y="111547"/>
                  </a:lnTo>
                  <a:lnTo>
                    <a:pt x="143364" y="145243"/>
                  </a:lnTo>
                  <a:lnTo>
                    <a:pt x="148335" y="168268"/>
                  </a:lnTo>
                  <a:lnTo>
                    <a:pt x="148023" y="180960"/>
                  </a:lnTo>
                  <a:lnTo>
                    <a:pt x="143136" y="189421"/>
                  </a:lnTo>
                  <a:lnTo>
                    <a:pt x="135198" y="195061"/>
                  </a:lnTo>
                  <a:lnTo>
                    <a:pt x="112731" y="201328"/>
                  </a:lnTo>
                  <a:lnTo>
                    <a:pt x="69537" y="203687"/>
                  </a:lnTo>
                  <a:lnTo>
                    <a:pt x="25434" y="197715"/>
                  </a:lnTo>
                  <a:lnTo>
                    <a:pt x="0" y="19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9151460" y="4285098"/>
              <a:ext cx="137532" cy="200183"/>
            </a:xfrm>
            <a:custGeom>
              <a:avLst/>
              <a:gdLst/>
              <a:ahLst/>
              <a:cxnLst/>
              <a:rect l="0" t="0" r="0" b="0"/>
              <a:pathLst>
                <a:path w="137532" h="200183">
                  <a:moveTo>
                    <a:pt x="8332" y="52643"/>
                  </a:moveTo>
                  <a:lnTo>
                    <a:pt x="0" y="90120"/>
                  </a:lnTo>
                  <a:lnTo>
                    <a:pt x="1574" y="124968"/>
                  </a:lnTo>
                  <a:lnTo>
                    <a:pt x="7668" y="146788"/>
                  </a:lnTo>
                  <a:lnTo>
                    <a:pt x="30645" y="186273"/>
                  </a:lnTo>
                  <a:lnTo>
                    <a:pt x="37245" y="194372"/>
                  </a:lnTo>
                  <a:lnTo>
                    <a:pt x="45156" y="198601"/>
                  </a:lnTo>
                  <a:lnTo>
                    <a:pt x="63303" y="200182"/>
                  </a:lnTo>
                  <a:lnTo>
                    <a:pt x="79947" y="193865"/>
                  </a:lnTo>
                  <a:lnTo>
                    <a:pt x="95143" y="182089"/>
                  </a:lnTo>
                  <a:lnTo>
                    <a:pt x="115682" y="155728"/>
                  </a:lnTo>
                  <a:lnTo>
                    <a:pt x="137531" y="99406"/>
                  </a:lnTo>
                  <a:lnTo>
                    <a:pt x="137341" y="58960"/>
                  </a:lnTo>
                  <a:lnTo>
                    <a:pt x="1241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9346142" y="4279509"/>
              <a:ext cx="140035" cy="219186"/>
            </a:xfrm>
            <a:custGeom>
              <a:avLst/>
              <a:gdLst/>
              <a:ahLst/>
              <a:cxnLst/>
              <a:rect l="0" t="0" r="0" b="0"/>
              <a:pathLst>
                <a:path w="140035" h="219186">
                  <a:moveTo>
                    <a:pt x="87392" y="5589"/>
                  </a:moveTo>
                  <a:lnTo>
                    <a:pt x="70624" y="0"/>
                  </a:lnTo>
                  <a:lnTo>
                    <a:pt x="53033" y="375"/>
                  </a:lnTo>
                  <a:lnTo>
                    <a:pt x="43429" y="2113"/>
                  </a:lnTo>
                  <a:lnTo>
                    <a:pt x="26518" y="13403"/>
                  </a:lnTo>
                  <a:lnTo>
                    <a:pt x="18733" y="21327"/>
                  </a:lnTo>
                  <a:lnTo>
                    <a:pt x="2188" y="60425"/>
                  </a:lnTo>
                  <a:lnTo>
                    <a:pt x="0" y="86113"/>
                  </a:lnTo>
                  <a:lnTo>
                    <a:pt x="11153" y="149207"/>
                  </a:lnTo>
                  <a:lnTo>
                    <a:pt x="22169" y="182284"/>
                  </a:lnTo>
                  <a:lnTo>
                    <a:pt x="33447" y="199543"/>
                  </a:lnTo>
                  <a:lnTo>
                    <a:pt x="49378" y="211894"/>
                  </a:lnTo>
                  <a:lnTo>
                    <a:pt x="58539" y="216825"/>
                  </a:lnTo>
                  <a:lnTo>
                    <a:pt x="78078" y="219185"/>
                  </a:lnTo>
                  <a:lnTo>
                    <a:pt x="97290" y="215164"/>
                  </a:lnTo>
                  <a:lnTo>
                    <a:pt x="113628" y="205578"/>
                  </a:lnTo>
                  <a:lnTo>
                    <a:pt x="125569" y="190399"/>
                  </a:lnTo>
                  <a:lnTo>
                    <a:pt x="140034" y="163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9486176" y="4085057"/>
              <a:ext cx="242156" cy="473783"/>
            </a:xfrm>
            <a:custGeom>
              <a:avLst/>
              <a:gdLst/>
              <a:ahLst/>
              <a:cxnLst/>
              <a:rect l="0" t="0" r="0" b="0"/>
              <a:pathLst>
                <a:path w="242156" h="473783">
                  <a:moveTo>
                    <a:pt x="0" y="0"/>
                  </a:moveTo>
                  <a:lnTo>
                    <a:pt x="11453" y="48930"/>
                  </a:lnTo>
                  <a:lnTo>
                    <a:pt x="18212" y="99895"/>
                  </a:lnTo>
                  <a:lnTo>
                    <a:pt x="26084" y="163232"/>
                  </a:lnTo>
                  <a:lnTo>
                    <a:pt x="31669" y="216773"/>
                  </a:lnTo>
                  <a:lnTo>
                    <a:pt x="40507" y="278760"/>
                  </a:lnTo>
                  <a:lnTo>
                    <a:pt x="49032" y="327634"/>
                  </a:lnTo>
                  <a:lnTo>
                    <a:pt x="55049" y="388068"/>
                  </a:lnTo>
                  <a:lnTo>
                    <a:pt x="57756" y="402602"/>
                  </a:lnTo>
                  <a:lnTo>
                    <a:pt x="57222" y="408781"/>
                  </a:lnTo>
                  <a:lnTo>
                    <a:pt x="54525" y="409391"/>
                  </a:lnTo>
                  <a:lnTo>
                    <a:pt x="50388" y="406288"/>
                  </a:lnTo>
                  <a:lnTo>
                    <a:pt x="45791" y="390362"/>
                  </a:lnTo>
                  <a:lnTo>
                    <a:pt x="42598" y="328613"/>
                  </a:lnTo>
                  <a:lnTo>
                    <a:pt x="47767" y="265123"/>
                  </a:lnTo>
                  <a:lnTo>
                    <a:pt x="52902" y="256297"/>
                  </a:lnTo>
                  <a:lnTo>
                    <a:pt x="67966" y="243371"/>
                  </a:lnTo>
                  <a:lnTo>
                    <a:pt x="76896" y="242966"/>
                  </a:lnTo>
                  <a:lnTo>
                    <a:pt x="106232" y="257993"/>
                  </a:lnTo>
                  <a:lnTo>
                    <a:pt x="135981" y="280123"/>
                  </a:lnTo>
                  <a:lnTo>
                    <a:pt x="180485" y="336134"/>
                  </a:lnTo>
                  <a:lnTo>
                    <a:pt x="212039" y="397785"/>
                  </a:lnTo>
                  <a:lnTo>
                    <a:pt x="236283" y="450083"/>
                  </a:lnTo>
                  <a:lnTo>
                    <a:pt x="242155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8" name="Group 197"/>
          <p:cNvGrpSpPr/>
          <p:nvPr/>
        </p:nvGrpSpPr>
        <p:grpSpPr>
          <a:xfrm>
            <a:off x="1181460" y="4748352"/>
            <a:ext cx="3392086" cy="459233"/>
            <a:chOff x="1181460" y="4748352"/>
            <a:chExt cx="3392086" cy="459233"/>
          </a:xfrm>
        </p:grpSpPr>
        <p:sp>
          <p:nvSpPr>
            <p:cNvPr id="176" name="Freeform 175"/>
            <p:cNvSpPr/>
            <p:nvPr/>
          </p:nvSpPr>
          <p:spPr>
            <a:xfrm>
              <a:off x="1181460" y="4958077"/>
              <a:ext cx="197774" cy="249508"/>
            </a:xfrm>
            <a:custGeom>
              <a:avLst/>
              <a:gdLst/>
              <a:ahLst/>
              <a:cxnLst/>
              <a:rect l="0" t="0" r="0" b="0"/>
              <a:pathLst>
                <a:path w="197774" h="249508">
                  <a:moveTo>
                    <a:pt x="124073" y="95602"/>
                  </a:moveTo>
                  <a:lnTo>
                    <a:pt x="106115" y="41727"/>
                  </a:lnTo>
                  <a:lnTo>
                    <a:pt x="99324" y="21354"/>
                  </a:lnTo>
                  <a:lnTo>
                    <a:pt x="86167" y="6840"/>
                  </a:lnTo>
                  <a:lnTo>
                    <a:pt x="77746" y="1333"/>
                  </a:lnTo>
                  <a:lnTo>
                    <a:pt x="69792" y="0"/>
                  </a:lnTo>
                  <a:lnTo>
                    <a:pt x="62149" y="1452"/>
                  </a:lnTo>
                  <a:lnTo>
                    <a:pt x="40215" y="14673"/>
                  </a:lnTo>
                  <a:lnTo>
                    <a:pt x="27141" y="28048"/>
                  </a:lnTo>
                  <a:lnTo>
                    <a:pt x="5388" y="75354"/>
                  </a:lnTo>
                  <a:lnTo>
                    <a:pt x="0" y="117548"/>
                  </a:lnTo>
                  <a:lnTo>
                    <a:pt x="3993" y="167095"/>
                  </a:lnTo>
                  <a:lnTo>
                    <a:pt x="16992" y="225494"/>
                  </a:lnTo>
                  <a:lnTo>
                    <a:pt x="28129" y="245358"/>
                  </a:lnTo>
                  <a:lnTo>
                    <a:pt x="35544" y="249252"/>
                  </a:lnTo>
                  <a:lnTo>
                    <a:pt x="43996" y="249507"/>
                  </a:lnTo>
                  <a:lnTo>
                    <a:pt x="53141" y="247338"/>
                  </a:lnTo>
                  <a:lnTo>
                    <a:pt x="60408" y="242383"/>
                  </a:lnTo>
                  <a:lnTo>
                    <a:pt x="71601" y="227518"/>
                  </a:lnTo>
                  <a:lnTo>
                    <a:pt x="92048" y="176058"/>
                  </a:lnTo>
                  <a:lnTo>
                    <a:pt x="100850" y="117343"/>
                  </a:lnTo>
                  <a:lnTo>
                    <a:pt x="102588" y="67184"/>
                  </a:lnTo>
                  <a:lnTo>
                    <a:pt x="105229" y="82372"/>
                  </a:lnTo>
                  <a:lnTo>
                    <a:pt x="119790" y="114168"/>
                  </a:lnTo>
                  <a:lnTo>
                    <a:pt x="152509" y="160062"/>
                  </a:lnTo>
                  <a:lnTo>
                    <a:pt x="160578" y="166651"/>
                  </a:lnTo>
                  <a:lnTo>
                    <a:pt x="197773" y="1798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1389761" y="4932276"/>
              <a:ext cx="158977" cy="191887"/>
            </a:xfrm>
            <a:custGeom>
              <a:avLst/>
              <a:gdLst/>
              <a:ahLst/>
              <a:cxnLst/>
              <a:rect l="0" t="0" r="0" b="0"/>
              <a:pathLst>
                <a:path w="158977" h="191887">
                  <a:moveTo>
                    <a:pt x="136871" y="5589"/>
                  </a:moveTo>
                  <a:lnTo>
                    <a:pt x="120103" y="0"/>
                  </a:lnTo>
                  <a:lnTo>
                    <a:pt x="87319" y="2113"/>
                  </a:lnTo>
                  <a:lnTo>
                    <a:pt x="53559" y="10149"/>
                  </a:lnTo>
                  <a:lnTo>
                    <a:pt x="45064" y="15647"/>
                  </a:lnTo>
                  <a:lnTo>
                    <a:pt x="32507" y="31116"/>
                  </a:lnTo>
                  <a:lnTo>
                    <a:pt x="31030" y="38985"/>
                  </a:lnTo>
                  <a:lnTo>
                    <a:pt x="32385" y="46570"/>
                  </a:lnTo>
                  <a:lnTo>
                    <a:pt x="35628" y="53967"/>
                  </a:lnTo>
                  <a:lnTo>
                    <a:pt x="48590" y="65305"/>
                  </a:lnTo>
                  <a:lnTo>
                    <a:pt x="110604" y="98713"/>
                  </a:lnTo>
                  <a:lnTo>
                    <a:pt x="146110" y="119217"/>
                  </a:lnTo>
                  <a:lnTo>
                    <a:pt x="157745" y="135639"/>
                  </a:lnTo>
                  <a:lnTo>
                    <a:pt x="158976" y="144931"/>
                  </a:lnTo>
                  <a:lnTo>
                    <a:pt x="154104" y="164615"/>
                  </a:lnTo>
                  <a:lnTo>
                    <a:pt x="147190" y="172438"/>
                  </a:lnTo>
                  <a:lnTo>
                    <a:pt x="127029" y="184249"/>
                  </a:lnTo>
                  <a:lnTo>
                    <a:pt x="83782" y="191886"/>
                  </a:lnTo>
                  <a:lnTo>
                    <a:pt x="25504" y="186346"/>
                  </a:lnTo>
                  <a:lnTo>
                    <a:pt x="0" y="184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1842487" y="4863963"/>
              <a:ext cx="178985" cy="250006"/>
            </a:xfrm>
            <a:custGeom>
              <a:avLst/>
              <a:gdLst/>
              <a:ahLst/>
              <a:cxnLst/>
              <a:rect l="0" t="0" r="0" b="0"/>
              <a:pathLst>
                <a:path w="178985" h="250006">
                  <a:moveTo>
                    <a:pt x="0" y="94959"/>
                  </a:moveTo>
                  <a:lnTo>
                    <a:pt x="11178" y="106137"/>
                  </a:lnTo>
                  <a:lnTo>
                    <a:pt x="29144" y="111625"/>
                  </a:lnTo>
                  <a:lnTo>
                    <a:pt x="51557" y="112895"/>
                  </a:lnTo>
                  <a:lnTo>
                    <a:pt x="73217" y="109559"/>
                  </a:lnTo>
                  <a:lnTo>
                    <a:pt x="91422" y="97939"/>
                  </a:lnTo>
                  <a:lnTo>
                    <a:pt x="106143" y="81075"/>
                  </a:lnTo>
                  <a:lnTo>
                    <a:pt x="116584" y="61882"/>
                  </a:lnTo>
                  <a:lnTo>
                    <a:pt x="118885" y="41654"/>
                  </a:lnTo>
                  <a:lnTo>
                    <a:pt x="114839" y="22135"/>
                  </a:lnTo>
                  <a:lnTo>
                    <a:pt x="105241" y="5661"/>
                  </a:lnTo>
                  <a:lnTo>
                    <a:pt x="98237" y="1502"/>
                  </a:lnTo>
                  <a:lnTo>
                    <a:pt x="81095" y="0"/>
                  </a:lnTo>
                  <a:lnTo>
                    <a:pt x="64898" y="6352"/>
                  </a:lnTo>
                  <a:lnTo>
                    <a:pt x="49900" y="18143"/>
                  </a:lnTo>
                  <a:lnTo>
                    <a:pt x="29473" y="44513"/>
                  </a:lnTo>
                  <a:lnTo>
                    <a:pt x="16661" y="75723"/>
                  </a:lnTo>
                  <a:lnTo>
                    <a:pt x="13515" y="112916"/>
                  </a:lnTo>
                  <a:lnTo>
                    <a:pt x="25422" y="168250"/>
                  </a:lnTo>
                  <a:lnTo>
                    <a:pt x="39943" y="209522"/>
                  </a:lnTo>
                  <a:lnTo>
                    <a:pt x="51287" y="226204"/>
                  </a:lnTo>
                  <a:lnTo>
                    <a:pt x="67248" y="238298"/>
                  </a:lnTo>
                  <a:lnTo>
                    <a:pt x="87209" y="246403"/>
                  </a:lnTo>
                  <a:lnTo>
                    <a:pt x="111679" y="250005"/>
                  </a:lnTo>
                  <a:lnTo>
                    <a:pt x="135033" y="245366"/>
                  </a:lnTo>
                  <a:lnTo>
                    <a:pt x="178984" y="2213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2063585" y="4758880"/>
              <a:ext cx="21058" cy="357971"/>
            </a:xfrm>
            <a:custGeom>
              <a:avLst/>
              <a:gdLst/>
              <a:ahLst/>
              <a:cxnLst/>
              <a:rect l="0" t="0" r="0" b="0"/>
              <a:pathLst>
                <a:path w="21058" h="357971">
                  <a:moveTo>
                    <a:pt x="0" y="0"/>
                  </a:moveTo>
                  <a:lnTo>
                    <a:pt x="0" y="54145"/>
                  </a:lnTo>
                  <a:lnTo>
                    <a:pt x="3120" y="101441"/>
                  </a:lnTo>
                  <a:lnTo>
                    <a:pt x="8333" y="159908"/>
                  </a:lnTo>
                  <a:lnTo>
                    <a:pt x="9878" y="218566"/>
                  </a:lnTo>
                  <a:lnTo>
                    <a:pt x="10336" y="269871"/>
                  </a:lnTo>
                  <a:lnTo>
                    <a:pt x="17739" y="332677"/>
                  </a:lnTo>
                  <a:lnTo>
                    <a:pt x="21057" y="3579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2116227" y="4905019"/>
              <a:ext cx="126344" cy="211832"/>
            </a:xfrm>
            <a:custGeom>
              <a:avLst/>
              <a:gdLst/>
              <a:ahLst/>
              <a:cxnLst/>
              <a:rect l="0" t="0" r="0" b="0"/>
              <a:pathLst>
                <a:path w="126344" h="211832">
                  <a:moveTo>
                    <a:pt x="0" y="138131"/>
                  </a:moveTo>
                  <a:lnTo>
                    <a:pt x="24047" y="128555"/>
                  </a:lnTo>
                  <a:lnTo>
                    <a:pt x="82003" y="93467"/>
                  </a:lnTo>
                  <a:lnTo>
                    <a:pt x="96107" y="79675"/>
                  </a:lnTo>
                  <a:lnTo>
                    <a:pt x="106276" y="61848"/>
                  </a:lnTo>
                  <a:lnTo>
                    <a:pt x="112988" y="26491"/>
                  </a:lnTo>
                  <a:lnTo>
                    <a:pt x="110421" y="16911"/>
                  </a:lnTo>
                  <a:lnTo>
                    <a:pt x="105199" y="9355"/>
                  </a:lnTo>
                  <a:lnTo>
                    <a:pt x="98209" y="3147"/>
                  </a:lnTo>
                  <a:lnTo>
                    <a:pt x="90039" y="179"/>
                  </a:lnTo>
                  <a:lnTo>
                    <a:pt x="71603" y="0"/>
                  </a:lnTo>
                  <a:lnTo>
                    <a:pt x="54831" y="6940"/>
                  </a:lnTo>
                  <a:lnTo>
                    <a:pt x="47083" y="12065"/>
                  </a:lnTo>
                  <a:lnTo>
                    <a:pt x="41917" y="21332"/>
                  </a:lnTo>
                  <a:lnTo>
                    <a:pt x="36177" y="47226"/>
                  </a:lnTo>
                  <a:lnTo>
                    <a:pt x="38536" y="83510"/>
                  </a:lnTo>
                  <a:lnTo>
                    <a:pt x="53096" y="137870"/>
                  </a:lnTo>
                  <a:lnTo>
                    <a:pt x="61033" y="157902"/>
                  </a:lnTo>
                  <a:lnTo>
                    <a:pt x="79825" y="182334"/>
                  </a:lnTo>
                  <a:lnTo>
                    <a:pt x="104761" y="202051"/>
                  </a:lnTo>
                  <a:lnTo>
                    <a:pt x="126343" y="2118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2295212" y="4885223"/>
              <a:ext cx="115815" cy="216344"/>
            </a:xfrm>
            <a:custGeom>
              <a:avLst/>
              <a:gdLst/>
              <a:ahLst/>
              <a:cxnLst/>
              <a:rect l="0" t="0" r="0" b="0"/>
              <a:pathLst>
                <a:path w="115815" h="216344">
                  <a:moveTo>
                    <a:pt x="0" y="63171"/>
                  </a:moveTo>
                  <a:lnTo>
                    <a:pt x="25194" y="124281"/>
                  </a:lnTo>
                  <a:lnTo>
                    <a:pt x="50833" y="184302"/>
                  </a:lnTo>
                  <a:lnTo>
                    <a:pt x="70694" y="213965"/>
                  </a:lnTo>
                  <a:lnTo>
                    <a:pt x="76375" y="216343"/>
                  </a:lnTo>
                  <a:lnTo>
                    <a:pt x="81332" y="214418"/>
                  </a:lnTo>
                  <a:lnTo>
                    <a:pt x="89960" y="202921"/>
                  </a:lnTo>
                  <a:lnTo>
                    <a:pt x="97694" y="186113"/>
                  </a:lnTo>
                  <a:lnTo>
                    <a:pt x="103785" y="131086"/>
                  </a:lnTo>
                  <a:lnTo>
                    <a:pt x="108108" y="77062"/>
                  </a:lnTo>
                  <a:lnTo>
                    <a:pt x="114799" y="17773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2477132" y="4908284"/>
              <a:ext cx="186578" cy="198038"/>
            </a:xfrm>
            <a:custGeom>
              <a:avLst/>
              <a:gdLst/>
              <a:ahLst/>
              <a:cxnLst/>
              <a:rect l="0" t="0" r="0" b="0"/>
              <a:pathLst>
                <a:path w="186578" h="198038">
                  <a:moveTo>
                    <a:pt x="112878" y="103281"/>
                  </a:moveTo>
                  <a:lnTo>
                    <a:pt x="98224" y="48139"/>
                  </a:lnTo>
                  <a:lnTo>
                    <a:pt x="82540" y="10903"/>
                  </a:lnTo>
                  <a:lnTo>
                    <a:pt x="73935" y="4261"/>
                  </a:lnTo>
                  <a:lnTo>
                    <a:pt x="51896" y="0"/>
                  </a:lnTo>
                  <a:lnTo>
                    <a:pt x="32743" y="5126"/>
                  </a:lnTo>
                  <a:lnTo>
                    <a:pt x="24359" y="9768"/>
                  </a:lnTo>
                  <a:lnTo>
                    <a:pt x="11925" y="24285"/>
                  </a:lnTo>
                  <a:lnTo>
                    <a:pt x="6972" y="33069"/>
                  </a:lnTo>
                  <a:lnTo>
                    <a:pt x="0" y="73378"/>
                  </a:lnTo>
                  <a:lnTo>
                    <a:pt x="5784" y="136820"/>
                  </a:lnTo>
                  <a:lnTo>
                    <a:pt x="9129" y="161471"/>
                  </a:lnTo>
                  <a:lnTo>
                    <a:pt x="18414" y="180225"/>
                  </a:lnTo>
                  <a:lnTo>
                    <a:pt x="25335" y="184993"/>
                  </a:lnTo>
                  <a:lnTo>
                    <a:pt x="42385" y="187170"/>
                  </a:lnTo>
                  <a:lnTo>
                    <a:pt x="50675" y="183774"/>
                  </a:lnTo>
                  <a:lnTo>
                    <a:pt x="66125" y="170641"/>
                  </a:lnTo>
                  <a:lnTo>
                    <a:pt x="82388" y="143516"/>
                  </a:lnTo>
                  <a:lnTo>
                    <a:pt x="94615" y="113252"/>
                  </a:lnTo>
                  <a:lnTo>
                    <a:pt x="99533" y="108759"/>
                  </a:lnTo>
                  <a:lnTo>
                    <a:pt x="105151" y="108102"/>
                  </a:lnTo>
                  <a:lnTo>
                    <a:pt x="111236" y="110005"/>
                  </a:lnTo>
                  <a:lnTo>
                    <a:pt x="121117" y="121477"/>
                  </a:lnTo>
                  <a:lnTo>
                    <a:pt x="162493" y="182368"/>
                  </a:lnTo>
                  <a:lnTo>
                    <a:pt x="173144" y="191073"/>
                  </a:lnTo>
                  <a:lnTo>
                    <a:pt x="186577" y="1980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2721291" y="4748352"/>
              <a:ext cx="16119" cy="326384"/>
            </a:xfrm>
            <a:custGeom>
              <a:avLst/>
              <a:gdLst/>
              <a:ahLst/>
              <a:cxnLst/>
              <a:rect l="0" t="0" r="0" b="0"/>
              <a:pathLst>
                <a:path w="16119" h="326384">
                  <a:moveTo>
                    <a:pt x="5589" y="0"/>
                  </a:moveTo>
                  <a:lnTo>
                    <a:pt x="0" y="58617"/>
                  </a:lnTo>
                  <a:lnTo>
                    <a:pt x="3272" y="107895"/>
                  </a:lnTo>
                  <a:lnTo>
                    <a:pt x="4903" y="159480"/>
                  </a:lnTo>
                  <a:lnTo>
                    <a:pt x="8573" y="216899"/>
                  </a:lnTo>
                  <a:lnTo>
                    <a:pt x="14628" y="273562"/>
                  </a:lnTo>
                  <a:lnTo>
                    <a:pt x="16118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2621595" y="4843109"/>
              <a:ext cx="189514" cy="63171"/>
            </a:xfrm>
            <a:custGeom>
              <a:avLst/>
              <a:gdLst/>
              <a:ahLst/>
              <a:cxnLst/>
              <a:rect l="0" t="0" r="0" b="0"/>
              <a:pathLst>
                <a:path w="189514" h="63171">
                  <a:moveTo>
                    <a:pt x="189513" y="0"/>
                  </a:moveTo>
                  <a:lnTo>
                    <a:pt x="127421" y="14654"/>
                  </a:lnTo>
                  <a:lnTo>
                    <a:pt x="70722" y="34786"/>
                  </a:lnTo>
                  <a:lnTo>
                    <a:pt x="10022" y="59408"/>
                  </a:lnTo>
                  <a:lnTo>
                    <a:pt x="0" y="631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2874279" y="4958922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5590" y="62092"/>
                  </a:lnTo>
                  <a:lnTo>
                    <a:pt x="9879" y="120885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2863751" y="485363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2951853" y="4937865"/>
              <a:ext cx="125590" cy="160969"/>
            </a:xfrm>
            <a:custGeom>
              <a:avLst/>
              <a:gdLst/>
              <a:ahLst/>
              <a:cxnLst/>
              <a:rect l="0" t="0" r="0" b="0"/>
              <a:pathLst>
                <a:path w="125590" h="160969">
                  <a:moveTo>
                    <a:pt x="69826" y="0"/>
                  </a:moveTo>
                  <a:lnTo>
                    <a:pt x="47469" y="0"/>
                  </a:lnTo>
                  <a:lnTo>
                    <a:pt x="39713" y="3510"/>
                  </a:lnTo>
                  <a:lnTo>
                    <a:pt x="15741" y="34359"/>
                  </a:lnTo>
                  <a:lnTo>
                    <a:pt x="4844" y="55045"/>
                  </a:lnTo>
                  <a:lnTo>
                    <a:pt x="0" y="79836"/>
                  </a:lnTo>
                  <a:lnTo>
                    <a:pt x="4087" y="103333"/>
                  </a:lnTo>
                  <a:lnTo>
                    <a:pt x="19542" y="133172"/>
                  </a:lnTo>
                  <a:lnTo>
                    <a:pt x="33439" y="148095"/>
                  </a:lnTo>
                  <a:lnTo>
                    <a:pt x="51314" y="158627"/>
                  </a:lnTo>
                  <a:lnTo>
                    <a:pt x="70957" y="160968"/>
                  </a:lnTo>
                  <a:lnTo>
                    <a:pt x="81108" y="159954"/>
                  </a:lnTo>
                  <a:lnTo>
                    <a:pt x="90216" y="154599"/>
                  </a:lnTo>
                  <a:lnTo>
                    <a:pt x="106574" y="136171"/>
                  </a:lnTo>
                  <a:lnTo>
                    <a:pt x="123348" y="105078"/>
                  </a:lnTo>
                  <a:lnTo>
                    <a:pt x="125589" y="84136"/>
                  </a:lnTo>
                  <a:lnTo>
                    <a:pt x="117496" y="42096"/>
                  </a:lnTo>
                  <a:lnTo>
                    <a:pt x="102407" y="16112"/>
                  </a:lnTo>
                  <a:lnTo>
                    <a:pt x="92885" y="7161"/>
                  </a:lnTo>
                  <a:lnTo>
                    <a:pt x="803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3053264" y="4895705"/>
              <a:ext cx="200042" cy="157975"/>
            </a:xfrm>
            <a:custGeom>
              <a:avLst/>
              <a:gdLst/>
              <a:ahLst/>
              <a:cxnLst/>
              <a:rect l="0" t="0" r="0" b="0"/>
              <a:pathLst>
                <a:path w="200042" h="157975">
                  <a:moveTo>
                    <a:pt x="0" y="42160"/>
                  </a:moveTo>
                  <a:lnTo>
                    <a:pt x="58563" y="97247"/>
                  </a:lnTo>
                  <a:lnTo>
                    <a:pt x="94498" y="155560"/>
                  </a:lnTo>
                  <a:lnTo>
                    <a:pt x="93414" y="155195"/>
                  </a:lnTo>
                  <a:lnTo>
                    <a:pt x="90352" y="152612"/>
                  </a:lnTo>
                  <a:lnTo>
                    <a:pt x="60562" y="92702"/>
                  </a:lnTo>
                  <a:lnTo>
                    <a:pt x="56159" y="55706"/>
                  </a:lnTo>
                  <a:lnTo>
                    <a:pt x="59275" y="32973"/>
                  </a:lnTo>
                  <a:lnTo>
                    <a:pt x="67679" y="14290"/>
                  </a:lnTo>
                  <a:lnTo>
                    <a:pt x="73195" y="6033"/>
                  </a:lnTo>
                  <a:lnTo>
                    <a:pt x="80382" y="1698"/>
                  </a:lnTo>
                  <a:lnTo>
                    <a:pt x="97727" y="0"/>
                  </a:lnTo>
                  <a:lnTo>
                    <a:pt x="127222" y="11211"/>
                  </a:lnTo>
                  <a:lnTo>
                    <a:pt x="152599" y="29350"/>
                  </a:lnTo>
                  <a:lnTo>
                    <a:pt x="169347" y="55132"/>
                  </a:lnTo>
                  <a:lnTo>
                    <a:pt x="192792" y="116074"/>
                  </a:lnTo>
                  <a:lnTo>
                    <a:pt x="200041" y="1579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3390176" y="5032621"/>
              <a:ext cx="24971" cy="84230"/>
            </a:xfrm>
            <a:custGeom>
              <a:avLst/>
              <a:gdLst/>
              <a:ahLst/>
              <a:cxnLst/>
              <a:rect l="0" t="0" r="0" b="0"/>
              <a:pathLst>
                <a:path w="24971" h="84230">
                  <a:moveTo>
                    <a:pt x="0" y="0"/>
                  </a:moveTo>
                  <a:lnTo>
                    <a:pt x="15641" y="17981"/>
                  </a:lnTo>
                  <a:lnTo>
                    <a:pt x="23719" y="34898"/>
                  </a:lnTo>
                  <a:lnTo>
                    <a:pt x="24970" y="54115"/>
                  </a:lnTo>
                  <a:lnTo>
                    <a:pt x="23666" y="64153"/>
                  </a:lnTo>
                  <a:lnTo>
                    <a:pt x="20456" y="70845"/>
                  </a:lnTo>
                  <a:lnTo>
                    <a:pt x="15977" y="75306"/>
                  </a:lnTo>
                  <a:lnTo>
                    <a:pt x="0" y="842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3569160" y="4868600"/>
              <a:ext cx="115815" cy="170857"/>
            </a:xfrm>
            <a:custGeom>
              <a:avLst/>
              <a:gdLst/>
              <a:ahLst/>
              <a:cxnLst/>
              <a:rect l="0" t="0" r="0" b="0"/>
              <a:pathLst>
                <a:path w="115815" h="170857">
                  <a:moveTo>
                    <a:pt x="0" y="37679"/>
                  </a:moveTo>
                  <a:lnTo>
                    <a:pt x="17959" y="91554"/>
                  </a:lnTo>
                  <a:lnTo>
                    <a:pt x="40739" y="143127"/>
                  </a:lnTo>
                  <a:lnTo>
                    <a:pt x="60294" y="169009"/>
                  </a:lnTo>
                  <a:lnTo>
                    <a:pt x="62423" y="170856"/>
                  </a:lnTo>
                  <a:lnTo>
                    <a:pt x="38507" y="110413"/>
                  </a:lnTo>
                  <a:lnTo>
                    <a:pt x="33637" y="73918"/>
                  </a:lnTo>
                  <a:lnTo>
                    <a:pt x="37783" y="39058"/>
                  </a:lnTo>
                  <a:lnTo>
                    <a:pt x="49548" y="20355"/>
                  </a:lnTo>
                  <a:lnTo>
                    <a:pt x="57598" y="12092"/>
                  </a:lnTo>
                  <a:lnTo>
                    <a:pt x="79022" y="2910"/>
                  </a:lnTo>
                  <a:lnTo>
                    <a:pt x="99462" y="0"/>
                  </a:lnTo>
                  <a:lnTo>
                    <a:pt x="104913" y="861"/>
                  </a:lnTo>
                  <a:lnTo>
                    <a:pt x="115814" y="60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3779730" y="4895751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11453" y="48931"/>
                  </a:lnTo>
                  <a:lnTo>
                    <a:pt x="19160" y="108061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3769202" y="476940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3842901" y="4822052"/>
              <a:ext cx="115815" cy="217116"/>
            </a:xfrm>
            <a:custGeom>
              <a:avLst/>
              <a:gdLst/>
              <a:ahLst/>
              <a:cxnLst/>
              <a:rect l="0" t="0" r="0" b="0"/>
              <a:pathLst>
                <a:path w="115815" h="217116">
                  <a:moveTo>
                    <a:pt x="0" y="73699"/>
                  </a:moveTo>
                  <a:lnTo>
                    <a:pt x="26364" y="128744"/>
                  </a:lnTo>
                  <a:lnTo>
                    <a:pt x="59899" y="188211"/>
                  </a:lnTo>
                  <a:lnTo>
                    <a:pt x="80789" y="215123"/>
                  </a:lnTo>
                  <a:lnTo>
                    <a:pt x="86614" y="217115"/>
                  </a:lnTo>
                  <a:lnTo>
                    <a:pt x="91668" y="214933"/>
                  </a:lnTo>
                  <a:lnTo>
                    <a:pt x="96207" y="209969"/>
                  </a:lnTo>
                  <a:lnTo>
                    <a:pt x="102595" y="175037"/>
                  </a:lnTo>
                  <a:lnTo>
                    <a:pt x="104754" y="118066"/>
                  </a:lnTo>
                  <a:lnTo>
                    <a:pt x="105180" y="54820"/>
                  </a:lnTo>
                  <a:lnTo>
                    <a:pt x="106408" y="2904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3987166" y="4840049"/>
              <a:ext cx="118949" cy="154397"/>
            </a:xfrm>
            <a:custGeom>
              <a:avLst/>
              <a:gdLst/>
              <a:ahLst/>
              <a:cxnLst/>
              <a:rect l="0" t="0" r="0" b="0"/>
              <a:pathLst>
                <a:path w="118949" h="154397">
                  <a:moveTo>
                    <a:pt x="13663" y="24116"/>
                  </a:moveTo>
                  <a:lnTo>
                    <a:pt x="42971" y="62490"/>
                  </a:lnTo>
                  <a:lnTo>
                    <a:pt x="68750" y="78120"/>
                  </a:lnTo>
                  <a:lnTo>
                    <a:pt x="77294" y="78836"/>
                  </a:lnTo>
                  <a:lnTo>
                    <a:pt x="93026" y="73393"/>
                  </a:lnTo>
                  <a:lnTo>
                    <a:pt x="98157" y="66326"/>
                  </a:lnTo>
                  <a:lnTo>
                    <a:pt x="103858" y="45996"/>
                  </a:lnTo>
                  <a:lnTo>
                    <a:pt x="103039" y="36363"/>
                  </a:lnTo>
                  <a:lnTo>
                    <a:pt x="95889" y="19421"/>
                  </a:lnTo>
                  <a:lnTo>
                    <a:pt x="81793" y="7212"/>
                  </a:lnTo>
                  <a:lnTo>
                    <a:pt x="73121" y="2318"/>
                  </a:lnTo>
                  <a:lnTo>
                    <a:pt x="54127" y="0"/>
                  </a:lnTo>
                  <a:lnTo>
                    <a:pt x="35156" y="4039"/>
                  </a:lnTo>
                  <a:lnTo>
                    <a:pt x="18926" y="13634"/>
                  </a:lnTo>
                  <a:lnTo>
                    <a:pt x="7033" y="28816"/>
                  </a:lnTo>
                  <a:lnTo>
                    <a:pt x="2224" y="37778"/>
                  </a:lnTo>
                  <a:lnTo>
                    <a:pt x="0" y="57095"/>
                  </a:lnTo>
                  <a:lnTo>
                    <a:pt x="8104" y="98091"/>
                  </a:lnTo>
                  <a:lnTo>
                    <a:pt x="23194" y="123894"/>
                  </a:lnTo>
                  <a:lnTo>
                    <a:pt x="38956" y="135922"/>
                  </a:lnTo>
                  <a:lnTo>
                    <a:pt x="77670" y="153176"/>
                  </a:lnTo>
                  <a:lnTo>
                    <a:pt x="95143" y="154396"/>
                  </a:lnTo>
                  <a:lnTo>
                    <a:pt x="118948" y="1504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179813" y="4811523"/>
              <a:ext cx="73701" cy="171162"/>
            </a:xfrm>
            <a:custGeom>
              <a:avLst/>
              <a:gdLst/>
              <a:ahLst/>
              <a:cxnLst/>
              <a:rect l="0" t="0" r="0" b="0"/>
              <a:pathLst>
                <a:path w="73701" h="171162">
                  <a:moveTo>
                    <a:pt x="0" y="94756"/>
                  </a:moveTo>
                  <a:lnTo>
                    <a:pt x="17959" y="148631"/>
                  </a:lnTo>
                  <a:lnTo>
                    <a:pt x="25858" y="171161"/>
                  </a:lnTo>
                  <a:lnTo>
                    <a:pt x="13227" y="115309"/>
                  </a:lnTo>
                  <a:lnTo>
                    <a:pt x="2959" y="54276"/>
                  </a:lnTo>
                  <a:lnTo>
                    <a:pt x="1973" y="39694"/>
                  </a:lnTo>
                  <a:lnTo>
                    <a:pt x="4825" y="28802"/>
                  </a:lnTo>
                  <a:lnTo>
                    <a:pt x="10236" y="20371"/>
                  </a:lnTo>
                  <a:lnTo>
                    <a:pt x="17352" y="13581"/>
                  </a:lnTo>
                  <a:lnTo>
                    <a:pt x="37738" y="6036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4305829" y="4779938"/>
              <a:ext cx="132303" cy="221099"/>
            </a:xfrm>
            <a:custGeom>
              <a:avLst/>
              <a:gdLst/>
              <a:ahLst/>
              <a:cxnLst/>
              <a:rect l="0" t="0" r="0" b="0"/>
              <a:pathLst>
                <a:path w="132303" h="221099">
                  <a:moveTo>
                    <a:pt x="74026" y="0"/>
                  </a:moveTo>
                  <a:lnTo>
                    <a:pt x="30063" y="20243"/>
                  </a:lnTo>
                  <a:lnTo>
                    <a:pt x="5367" y="39403"/>
                  </a:lnTo>
                  <a:lnTo>
                    <a:pt x="1348" y="48495"/>
                  </a:lnTo>
                  <a:lnTo>
                    <a:pt x="0" y="71076"/>
                  </a:lnTo>
                  <a:lnTo>
                    <a:pt x="4788" y="78969"/>
                  </a:lnTo>
                  <a:lnTo>
                    <a:pt x="12659" y="84231"/>
                  </a:lnTo>
                  <a:lnTo>
                    <a:pt x="70970" y="101776"/>
                  </a:lnTo>
                  <a:lnTo>
                    <a:pt x="103536" y="113474"/>
                  </a:lnTo>
                  <a:lnTo>
                    <a:pt x="120677" y="124912"/>
                  </a:lnTo>
                  <a:lnTo>
                    <a:pt x="126183" y="133577"/>
                  </a:lnTo>
                  <a:lnTo>
                    <a:pt x="132302" y="155683"/>
                  </a:lnTo>
                  <a:lnTo>
                    <a:pt x="131593" y="165790"/>
                  </a:lnTo>
                  <a:lnTo>
                    <a:pt x="124568" y="183259"/>
                  </a:lnTo>
                  <a:lnTo>
                    <a:pt x="107458" y="206247"/>
                  </a:lnTo>
                  <a:lnTo>
                    <a:pt x="88105" y="214498"/>
                  </a:lnTo>
                  <a:lnTo>
                    <a:pt x="52969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4537782" y="5043150"/>
              <a:ext cx="35764" cy="136872"/>
            </a:xfrm>
            <a:custGeom>
              <a:avLst/>
              <a:gdLst/>
              <a:ahLst/>
              <a:cxnLst/>
              <a:rect l="0" t="0" r="0" b="0"/>
              <a:pathLst>
                <a:path w="35764" h="136872">
                  <a:moveTo>
                    <a:pt x="0" y="0"/>
                  </a:moveTo>
                  <a:lnTo>
                    <a:pt x="23719" y="43963"/>
                  </a:lnTo>
                  <a:lnTo>
                    <a:pt x="34844" y="79836"/>
                  </a:lnTo>
                  <a:lnTo>
                    <a:pt x="35763" y="103333"/>
                  </a:lnTo>
                  <a:lnTo>
                    <a:pt x="32273" y="121965"/>
                  </a:lnTo>
                  <a:lnTo>
                    <a:pt x="29704" y="126934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6" name="Group 215"/>
          <p:cNvGrpSpPr/>
          <p:nvPr/>
        </p:nvGrpSpPr>
        <p:grpSpPr>
          <a:xfrm>
            <a:off x="4750074" y="4716767"/>
            <a:ext cx="2219792" cy="547482"/>
            <a:chOff x="4750074" y="4716767"/>
            <a:chExt cx="2219792" cy="547482"/>
          </a:xfrm>
        </p:grpSpPr>
        <p:sp>
          <p:nvSpPr>
            <p:cNvPr id="199" name="Freeform 198"/>
            <p:cNvSpPr/>
            <p:nvPr/>
          </p:nvSpPr>
          <p:spPr>
            <a:xfrm>
              <a:off x="4750074" y="4895674"/>
              <a:ext cx="198321" cy="126420"/>
            </a:xfrm>
            <a:custGeom>
              <a:avLst/>
              <a:gdLst/>
              <a:ahLst/>
              <a:cxnLst/>
              <a:rect l="0" t="0" r="0" b="0"/>
              <a:pathLst>
                <a:path w="198321" h="126420">
                  <a:moveTo>
                    <a:pt x="8806" y="52720"/>
                  </a:moveTo>
                  <a:lnTo>
                    <a:pt x="17140" y="106864"/>
                  </a:lnTo>
                  <a:lnTo>
                    <a:pt x="17872" y="120401"/>
                  </a:lnTo>
                  <a:lnTo>
                    <a:pt x="16019" y="125917"/>
                  </a:lnTo>
                  <a:lnTo>
                    <a:pt x="12446" y="126084"/>
                  </a:lnTo>
                  <a:lnTo>
                    <a:pt x="7723" y="122686"/>
                  </a:lnTo>
                  <a:lnTo>
                    <a:pt x="2476" y="106433"/>
                  </a:lnTo>
                  <a:lnTo>
                    <a:pt x="0" y="45625"/>
                  </a:lnTo>
                  <a:lnTo>
                    <a:pt x="4113" y="22660"/>
                  </a:lnTo>
                  <a:lnTo>
                    <a:pt x="10357" y="15132"/>
                  </a:lnTo>
                  <a:lnTo>
                    <a:pt x="29773" y="6768"/>
                  </a:lnTo>
                  <a:lnTo>
                    <a:pt x="39161" y="8048"/>
                  </a:lnTo>
                  <a:lnTo>
                    <a:pt x="55833" y="18827"/>
                  </a:lnTo>
                  <a:lnTo>
                    <a:pt x="67922" y="38436"/>
                  </a:lnTo>
                  <a:lnTo>
                    <a:pt x="72783" y="50216"/>
                  </a:lnTo>
                  <a:lnTo>
                    <a:pt x="76024" y="53390"/>
                  </a:lnTo>
                  <a:lnTo>
                    <a:pt x="78185" y="50827"/>
                  </a:lnTo>
                  <a:lnTo>
                    <a:pt x="87242" y="18681"/>
                  </a:lnTo>
                  <a:lnTo>
                    <a:pt x="92682" y="11310"/>
                  </a:lnTo>
                  <a:lnTo>
                    <a:pt x="108086" y="0"/>
                  </a:lnTo>
                  <a:lnTo>
                    <a:pt x="115937" y="26"/>
                  </a:lnTo>
                  <a:lnTo>
                    <a:pt x="123511" y="3552"/>
                  </a:lnTo>
                  <a:lnTo>
                    <a:pt x="145348" y="25283"/>
                  </a:lnTo>
                  <a:lnTo>
                    <a:pt x="184643" y="84669"/>
                  </a:lnTo>
                  <a:lnTo>
                    <a:pt x="198320" y="1264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5015232" y="4885223"/>
              <a:ext cx="126620" cy="177568"/>
            </a:xfrm>
            <a:custGeom>
              <a:avLst/>
              <a:gdLst/>
              <a:ahLst/>
              <a:cxnLst/>
              <a:rect l="0" t="0" r="0" b="0"/>
              <a:pathLst>
                <a:path w="126620" h="177568">
                  <a:moveTo>
                    <a:pt x="59503" y="10528"/>
                  </a:moveTo>
                  <a:lnTo>
                    <a:pt x="42736" y="16117"/>
                  </a:lnTo>
                  <a:lnTo>
                    <a:pt x="31384" y="28220"/>
                  </a:lnTo>
                  <a:lnTo>
                    <a:pt x="4761" y="75812"/>
                  </a:lnTo>
                  <a:lnTo>
                    <a:pt x="0" y="112800"/>
                  </a:lnTo>
                  <a:lnTo>
                    <a:pt x="6648" y="146505"/>
                  </a:lnTo>
                  <a:lnTo>
                    <a:pt x="16905" y="168059"/>
                  </a:lnTo>
                  <a:lnTo>
                    <a:pt x="24085" y="174040"/>
                  </a:lnTo>
                  <a:lnTo>
                    <a:pt x="32382" y="176858"/>
                  </a:lnTo>
                  <a:lnTo>
                    <a:pt x="41422" y="177567"/>
                  </a:lnTo>
                  <a:lnTo>
                    <a:pt x="60826" y="172115"/>
                  </a:lnTo>
                  <a:lnTo>
                    <a:pt x="88361" y="155892"/>
                  </a:lnTo>
                  <a:lnTo>
                    <a:pt x="102745" y="141815"/>
                  </a:lnTo>
                  <a:lnTo>
                    <a:pt x="125408" y="94021"/>
                  </a:lnTo>
                  <a:lnTo>
                    <a:pt x="126619" y="73372"/>
                  </a:lnTo>
                  <a:lnTo>
                    <a:pt x="122088" y="53667"/>
                  </a:lnTo>
                  <a:lnTo>
                    <a:pt x="100115" y="21952"/>
                  </a:lnTo>
                  <a:lnTo>
                    <a:pt x="88082" y="9756"/>
                  </a:lnTo>
                  <a:lnTo>
                    <a:pt x="700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5184960" y="4874694"/>
              <a:ext cx="112325" cy="187753"/>
            </a:xfrm>
            <a:custGeom>
              <a:avLst/>
              <a:gdLst/>
              <a:ahLst/>
              <a:cxnLst/>
              <a:rect l="0" t="0" r="0" b="0"/>
              <a:pathLst>
                <a:path w="112325" h="187753">
                  <a:moveTo>
                    <a:pt x="5589" y="42114"/>
                  </a:moveTo>
                  <a:lnTo>
                    <a:pt x="0" y="104207"/>
                  </a:lnTo>
                  <a:lnTo>
                    <a:pt x="2113" y="142140"/>
                  </a:lnTo>
                  <a:lnTo>
                    <a:pt x="15738" y="177426"/>
                  </a:lnTo>
                  <a:lnTo>
                    <a:pt x="24053" y="183795"/>
                  </a:lnTo>
                  <a:lnTo>
                    <a:pt x="45771" y="187752"/>
                  </a:lnTo>
                  <a:lnTo>
                    <a:pt x="55773" y="184829"/>
                  </a:lnTo>
                  <a:lnTo>
                    <a:pt x="73127" y="172223"/>
                  </a:lnTo>
                  <a:lnTo>
                    <a:pt x="96050" y="145396"/>
                  </a:lnTo>
                  <a:lnTo>
                    <a:pt x="112071" y="104042"/>
                  </a:lnTo>
                  <a:lnTo>
                    <a:pt x="112324" y="47241"/>
                  </a:lnTo>
                  <a:lnTo>
                    <a:pt x="11087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5348477" y="4906851"/>
              <a:ext cx="136871" cy="199471"/>
            </a:xfrm>
            <a:custGeom>
              <a:avLst/>
              <a:gdLst/>
              <a:ahLst/>
              <a:cxnLst/>
              <a:rect l="0" t="0" r="0" b="0"/>
              <a:pathLst>
                <a:path w="136871" h="199471">
                  <a:moveTo>
                    <a:pt x="0" y="41543"/>
                  </a:moveTo>
                  <a:lnTo>
                    <a:pt x="3119" y="84234"/>
                  </a:lnTo>
                  <a:lnTo>
                    <a:pt x="17958" y="137545"/>
                  </a:lnTo>
                  <a:lnTo>
                    <a:pt x="25857" y="168124"/>
                  </a:lnTo>
                  <a:lnTo>
                    <a:pt x="25427" y="168044"/>
                  </a:lnTo>
                  <a:lnTo>
                    <a:pt x="23970" y="164481"/>
                  </a:lnTo>
                  <a:lnTo>
                    <a:pt x="21440" y="101030"/>
                  </a:lnTo>
                  <a:lnTo>
                    <a:pt x="26721" y="39385"/>
                  </a:lnTo>
                  <a:lnTo>
                    <a:pt x="35662" y="16797"/>
                  </a:lnTo>
                  <a:lnTo>
                    <a:pt x="41322" y="7498"/>
                  </a:lnTo>
                  <a:lnTo>
                    <a:pt x="48605" y="2469"/>
                  </a:lnTo>
                  <a:lnTo>
                    <a:pt x="66056" y="0"/>
                  </a:lnTo>
                  <a:lnTo>
                    <a:pt x="74452" y="3319"/>
                  </a:lnTo>
                  <a:lnTo>
                    <a:pt x="111940" y="37852"/>
                  </a:lnTo>
                  <a:lnTo>
                    <a:pt x="119941" y="61349"/>
                  </a:lnTo>
                  <a:lnTo>
                    <a:pt x="130666" y="118505"/>
                  </a:lnTo>
                  <a:lnTo>
                    <a:pt x="136053" y="179550"/>
                  </a:lnTo>
                  <a:lnTo>
                    <a:pt x="136870" y="1994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5590632" y="4716767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48930"/>
                  </a:lnTo>
                  <a:lnTo>
                    <a:pt x="0" y="99895"/>
                  </a:lnTo>
                  <a:lnTo>
                    <a:pt x="3119" y="159450"/>
                  </a:lnTo>
                  <a:lnTo>
                    <a:pt x="8333" y="218430"/>
                  </a:lnTo>
                  <a:lnTo>
                    <a:pt x="12998" y="269830"/>
                  </a:lnTo>
                  <a:lnTo>
                    <a:pt x="18669" y="311576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5516933" y="4832580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57349" y="3120"/>
                  </a:lnTo>
                  <a:lnTo>
                    <a:pt x="104039" y="17958"/>
                  </a:lnTo>
                  <a:lnTo>
                    <a:pt x="43567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5688219" y="4942804"/>
              <a:ext cx="155098" cy="163518"/>
            </a:xfrm>
            <a:custGeom>
              <a:avLst/>
              <a:gdLst/>
              <a:ahLst/>
              <a:cxnLst/>
              <a:rect l="0" t="0" r="0" b="0"/>
              <a:pathLst>
                <a:path w="155098" h="163518">
                  <a:moveTo>
                    <a:pt x="91926" y="5590"/>
                  </a:moveTo>
                  <a:lnTo>
                    <a:pt x="75159" y="0"/>
                  </a:lnTo>
                  <a:lnTo>
                    <a:pt x="57568" y="376"/>
                  </a:lnTo>
                  <a:lnTo>
                    <a:pt x="47963" y="2114"/>
                  </a:lnTo>
                  <a:lnTo>
                    <a:pt x="31053" y="13403"/>
                  </a:lnTo>
                  <a:lnTo>
                    <a:pt x="16908" y="30119"/>
                  </a:lnTo>
                  <a:lnTo>
                    <a:pt x="6722" y="49247"/>
                  </a:lnTo>
                  <a:lnTo>
                    <a:pt x="0" y="85335"/>
                  </a:lnTo>
                  <a:lnTo>
                    <a:pt x="3597" y="125664"/>
                  </a:lnTo>
                  <a:lnTo>
                    <a:pt x="8474" y="133603"/>
                  </a:lnTo>
                  <a:lnTo>
                    <a:pt x="15234" y="137725"/>
                  </a:lnTo>
                  <a:lnTo>
                    <a:pt x="23250" y="139304"/>
                  </a:lnTo>
                  <a:lnTo>
                    <a:pt x="32104" y="136846"/>
                  </a:lnTo>
                  <a:lnTo>
                    <a:pt x="51300" y="124757"/>
                  </a:lnTo>
                  <a:lnTo>
                    <a:pt x="65291" y="104566"/>
                  </a:lnTo>
                  <a:lnTo>
                    <a:pt x="83805" y="59065"/>
                  </a:lnTo>
                  <a:lnTo>
                    <a:pt x="86512" y="56448"/>
                  </a:lnTo>
                  <a:lnTo>
                    <a:pt x="88317" y="59382"/>
                  </a:lnTo>
                  <a:lnTo>
                    <a:pt x="106369" y="122087"/>
                  </a:lnTo>
                  <a:lnTo>
                    <a:pt x="122202" y="147602"/>
                  </a:lnTo>
                  <a:lnTo>
                    <a:pt x="135018" y="156443"/>
                  </a:lnTo>
                  <a:lnTo>
                    <a:pt x="155097" y="163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5906487" y="5011565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58616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5895958" y="48852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5969658" y="4990014"/>
              <a:ext cx="105286" cy="126140"/>
            </a:xfrm>
            <a:custGeom>
              <a:avLst/>
              <a:gdLst/>
              <a:ahLst/>
              <a:cxnLst/>
              <a:rect l="0" t="0" r="0" b="0"/>
              <a:pathLst>
                <a:path w="105286" h="126140">
                  <a:moveTo>
                    <a:pt x="0" y="63665"/>
                  </a:moveTo>
                  <a:lnTo>
                    <a:pt x="9553" y="126139"/>
                  </a:lnTo>
                  <a:lnTo>
                    <a:pt x="10095" y="117947"/>
                  </a:lnTo>
                  <a:lnTo>
                    <a:pt x="1425" y="57295"/>
                  </a:lnTo>
                  <a:lnTo>
                    <a:pt x="6011" y="22783"/>
                  </a:lnTo>
                  <a:lnTo>
                    <a:pt x="11026" y="14183"/>
                  </a:lnTo>
                  <a:lnTo>
                    <a:pt x="25958" y="1508"/>
                  </a:lnTo>
                  <a:lnTo>
                    <a:pt x="34853" y="0"/>
                  </a:lnTo>
                  <a:lnTo>
                    <a:pt x="54094" y="4564"/>
                  </a:lnTo>
                  <a:lnTo>
                    <a:pt x="71225" y="17510"/>
                  </a:lnTo>
                  <a:lnTo>
                    <a:pt x="85468" y="34963"/>
                  </a:lnTo>
                  <a:lnTo>
                    <a:pt x="95697" y="54418"/>
                  </a:lnTo>
                  <a:lnTo>
                    <a:pt x="105285" y="1163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6154591" y="4955009"/>
              <a:ext cx="89072" cy="163892"/>
            </a:xfrm>
            <a:custGeom>
              <a:avLst/>
              <a:gdLst/>
              <a:ahLst/>
              <a:cxnLst/>
              <a:rect l="0" t="0" r="0" b="0"/>
              <a:pathLst>
                <a:path w="89072" h="163892">
                  <a:moveTo>
                    <a:pt x="78279" y="24970"/>
                  </a:moveTo>
                  <a:lnTo>
                    <a:pt x="60299" y="9329"/>
                  </a:lnTo>
                  <a:lnTo>
                    <a:pt x="43382" y="1251"/>
                  </a:lnTo>
                  <a:lnTo>
                    <a:pt x="24165" y="0"/>
                  </a:lnTo>
                  <a:lnTo>
                    <a:pt x="14127" y="1304"/>
                  </a:lnTo>
                  <a:lnTo>
                    <a:pt x="7435" y="6853"/>
                  </a:lnTo>
                  <a:lnTo>
                    <a:pt x="0" y="25497"/>
                  </a:lnTo>
                  <a:lnTo>
                    <a:pt x="357" y="34680"/>
                  </a:lnTo>
                  <a:lnTo>
                    <a:pt x="6992" y="51123"/>
                  </a:lnTo>
                  <a:lnTo>
                    <a:pt x="20860" y="63109"/>
                  </a:lnTo>
                  <a:lnTo>
                    <a:pt x="67338" y="93683"/>
                  </a:lnTo>
                  <a:lnTo>
                    <a:pt x="83555" y="111661"/>
                  </a:lnTo>
                  <a:lnTo>
                    <a:pt x="87645" y="121369"/>
                  </a:lnTo>
                  <a:lnTo>
                    <a:pt x="89071" y="141514"/>
                  </a:lnTo>
                  <a:lnTo>
                    <a:pt x="85474" y="149459"/>
                  </a:lnTo>
                  <a:lnTo>
                    <a:pt x="72118" y="161407"/>
                  </a:lnTo>
                  <a:lnTo>
                    <a:pt x="63643" y="163891"/>
                  </a:lnTo>
                  <a:lnTo>
                    <a:pt x="4580" y="1618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6296041" y="5116850"/>
              <a:ext cx="35307" cy="147399"/>
            </a:xfrm>
            <a:custGeom>
              <a:avLst/>
              <a:gdLst/>
              <a:ahLst/>
              <a:cxnLst/>
              <a:rect l="0" t="0" r="0" b="0"/>
              <a:pathLst>
                <a:path w="35307" h="147399">
                  <a:moveTo>
                    <a:pt x="0" y="0"/>
                  </a:moveTo>
                  <a:lnTo>
                    <a:pt x="25194" y="53875"/>
                  </a:lnTo>
                  <a:lnTo>
                    <a:pt x="33814" y="74247"/>
                  </a:lnTo>
                  <a:lnTo>
                    <a:pt x="35306" y="95000"/>
                  </a:lnTo>
                  <a:lnTo>
                    <a:pt x="30899" y="114751"/>
                  </a:lnTo>
                  <a:lnTo>
                    <a:pt x="21142" y="131329"/>
                  </a:lnTo>
                  <a:lnTo>
                    <a:pt x="12126" y="140257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6456282" y="4954380"/>
              <a:ext cx="124030" cy="222714"/>
            </a:xfrm>
            <a:custGeom>
              <a:avLst/>
              <a:gdLst/>
              <a:ahLst/>
              <a:cxnLst/>
              <a:rect l="0" t="0" r="0" b="0"/>
              <a:pathLst>
                <a:path w="124030" h="222714">
                  <a:moveTo>
                    <a:pt x="29272" y="88770"/>
                  </a:moveTo>
                  <a:lnTo>
                    <a:pt x="71964" y="74198"/>
                  </a:lnTo>
                  <a:lnTo>
                    <a:pt x="91530" y="61236"/>
                  </a:lnTo>
                  <a:lnTo>
                    <a:pt x="108025" y="43777"/>
                  </a:lnTo>
                  <a:lnTo>
                    <a:pt x="112189" y="34208"/>
                  </a:lnTo>
                  <a:lnTo>
                    <a:pt x="113698" y="14217"/>
                  </a:lnTo>
                  <a:lnTo>
                    <a:pt x="108952" y="7483"/>
                  </a:lnTo>
                  <a:lnTo>
                    <a:pt x="101109" y="2993"/>
                  </a:lnTo>
                  <a:lnTo>
                    <a:pt x="91202" y="0"/>
                  </a:lnTo>
                  <a:lnTo>
                    <a:pt x="70835" y="2913"/>
                  </a:lnTo>
                  <a:lnTo>
                    <a:pt x="42756" y="17707"/>
                  </a:lnTo>
                  <a:lnTo>
                    <a:pt x="28246" y="31450"/>
                  </a:lnTo>
                  <a:lnTo>
                    <a:pt x="5495" y="79012"/>
                  </a:lnTo>
                  <a:lnTo>
                    <a:pt x="0" y="115645"/>
                  </a:lnTo>
                  <a:lnTo>
                    <a:pt x="9551" y="156134"/>
                  </a:lnTo>
                  <a:lnTo>
                    <a:pt x="27198" y="192178"/>
                  </a:lnTo>
                  <a:lnTo>
                    <a:pt x="46678" y="211158"/>
                  </a:lnTo>
                  <a:lnTo>
                    <a:pt x="58424" y="219495"/>
                  </a:lnTo>
                  <a:lnTo>
                    <a:pt x="69763" y="222713"/>
                  </a:lnTo>
                  <a:lnTo>
                    <a:pt x="91722" y="220050"/>
                  </a:lnTo>
                  <a:lnTo>
                    <a:pt x="124029" y="2045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6677262" y="4779938"/>
              <a:ext cx="8334" cy="347441"/>
            </a:xfrm>
            <a:custGeom>
              <a:avLst/>
              <a:gdLst/>
              <a:ahLst/>
              <a:cxnLst/>
              <a:rect l="0" t="0" r="0" b="0"/>
              <a:pathLst>
                <a:path w="8334" h="347441">
                  <a:moveTo>
                    <a:pt x="8333" y="0"/>
                  </a:moveTo>
                  <a:lnTo>
                    <a:pt x="0" y="37478"/>
                  </a:lnTo>
                  <a:lnTo>
                    <a:pt x="1575" y="72325"/>
                  </a:lnTo>
                  <a:lnTo>
                    <a:pt x="6331" y="117356"/>
                  </a:lnTo>
                  <a:lnTo>
                    <a:pt x="7740" y="173202"/>
                  </a:lnTo>
                  <a:lnTo>
                    <a:pt x="8157" y="225624"/>
                  </a:lnTo>
                  <a:lnTo>
                    <a:pt x="8281" y="279371"/>
                  </a:lnTo>
                  <a:lnTo>
                    <a:pt x="8317" y="318693"/>
                  </a:lnTo>
                  <a:lnTo>
                    <a:pt x="8333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6622425" y="4922181"/>
              <a:ext cx="157928" cy="15685"/>
            </a:xfrm>
            <a:custGeom>
              <a:avLst/>
              <a:gdLst/>
              <a:ahLst/>
              <a:cxnLst/>
              <a:rect l="0" t="0" r="0" b="0"/>
              <a:pathLst>
                <a:path w="157928" h="15685">
                  <a:moveTo>
                    <a:pt x="157927" y="15684"/>
                  </a:moveTo>
                  <a:lnTo>
                    <a:pt x="120449" y="7351"/>
                  </a:lnTo>
                  <a:lnTo>
                    <a:pt x="69025" y="0"/>
                  </a:lnTo>
                  <a:lnTo>
                    <a:pt x="12324" y="3668"/>
                  </a:lnTo>
                  <a:lnTo>
                    <a:pt x="0" y="5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6783089" y="4966432"/>
              <a:ext cx="113077" cy="186398"/>
            </a:xfrm>
            <a:custGeom>
              <a:avLst/>
              <a:gdLst/>
              <a:ahLst/>
              <a:cxnLst/>
              <a:rect l="0" t="0" r="0" b="0"/>
              <a:pathLst>
                <a:path w="113077" h="186398">
                  <a:moveTo>
                    <a:pt x="113076" y="13547"/>
                  </a:moveTo>
                  <a:lnTo>
                    <a:pt x="96308" y="2368"/>
                  </a:lnTo>
                  <a:lnTo>
                    <a:pt x="78718" y="0"/>
                  </a:lnTo>
                  <a:lnTo>
                    <a:pt x="69114" y="1006"/>
                  </a:lnTo>
                  <a:lnTo>
                    <a:pt x="52204" y="8363"/>
                  </a:lnTo>
                  <a:lnTo>
                    <a:pt x="22283" y="32150"/>
                  </a:lnTo>
                  <a:lnTo>
                    <a:pt x="6496" y="58053"/>
                  </a:lnTo>
                  <a:lnTo>
                    <a:pt x="0" y="93544"/>
                  </a:lnTo>
                  <a:lnTo>
                    <a:pt x="3663" y="133696"/>
                  </a:lnTo>
                  <a:lnTo>
                    <a:pt x="17747" y="169639"/>
                  </a:lnTo>
                  <a:lnTo>
                    <a:pt x="26127" y="177270"/>
                  </a:lnTo>
                  <a:lnTo>
                    <a:pt x="47916" y="185748"/>
                  </a:lnTo>
                  <a:lnTo>
                    <a:pt x="66958" y="186397"/>
                  </a:lnTo>
                  <a:lnTo>
                    <a:pt x="92020" y="1820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6969865" y="513790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6" name="Group 225"/>
          <p:cNvGrpSpPr/>
          <p:nvPr/>
        </p:nvGrpSpPr>
        <p:grpSpPr>
          <a:xfrm>
            <a:off x="1899197" y="2842694"/>
            <a:ext cx="1335224" cy="548337"/>
            <a:chOff x="1899197" y="2842694"/>
            <a:chExt cx="1335224" cy="548337"/>
          </a:xfrm>
        </p:grpSpPr>
        <p:sp>
          <p:nvSpPr>
            <p:cNvPr id="217" name="Freeform 216"/>
            <p:cNvSpPr/>
            <p:nvPr/>
          </p:nvSpPr>
          <p:spPr>
            <a:xfrm>
              <a:off x="1899197" y="2842694"/>
              <a:ext cx="174918" cy="368498"/>
            </a:xfrm>
            <a:custGeom>
              <a:avLst/>
              <a:gdLst/>
              <a:ahLst/>
              <a:cxnLst/>
              <a:rect l="0" t="0" r="0" b="0"/>
              <a:pathLst>
                <a:path w="174918" h="368498">
                  <a:moveTo>
                    <a:pt x="174917" y="0"/>
                  </a:moveTo>
                  <a:lnTo>
                    <a:pt x="132225" y="14572"/>
                  </a:lnTo>
                  <a:lnTo>
                    <a:pt x="90574" y="44992"/>
                  </a:lnTo>
                  <a:lnTo>
                    <a:pt x="34941" y="106429"/>
                  </a:lnTo>
                  <a:lnTo>
                    <a:pt x="9660" y="150744"/>
                  </a:lnTo>
                  <a:lnTo>
                    <a:pt x="0" y="190504"/>
                  </a:lnTo>
                  <a:lnTo>
                    <a:pt x="257" y="231921"/>
                  </a:lnTo>
                  <a:lnTo>
                    <a:pt x="10824" y="282248"/>
                  </a:lnTo>
                  <a:lnTo>
                    <a:pt x="26341" y="309667"/>
                  </a:lnTo>
                  <a:lnTo>
                    <a:pt x="80981" y="354224"/>
                  </a:lnTo>
                  <a:lnTo>
                    <a:pt x="104701" y="362154"/>
                  </a:lnTo>
                  <a:lnTo>
                    <a:pt x="15386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2138146" y="3058655"/>
              <a:ext cx="104969" cy="332376"/>
            </a:xfrm>
            <a:custGeom>
              <a:avLst/>
              <a:gdLst/>
              <a:ahLst/>
              <a:cxnLst/>
              <a:rect l="0" t="0" r="0" b="0"/>
              <a:pathLst>
                <a:path w="104969" h="332376">
                  <a:moveTo>
                    <a:pt x="20196" y="89365"/>
                  </a:moveTo>
                  <a:lnTo>
                    <a:pt x="23315" y="138296"/>
                  </a:lnTo>
                  <a:lnTo>
                    <a:pt x="31648" y="186142"/>
                  </a:lnTo>
                  <a:lnTo>
                    <a:pt x="39355" y="249122"/>
                  </a:lnTo>
                  <a:lnTo>
                    <a:pt x="39708" y="305453"/>
                  </a:lnTo>
                  <a:lnTo>
                    <a:pt x="35497" y="329294"/>
                  </a:lnTo>
                  <a:lnTo>
                    <a:pt x="33906" y="332375"/>
                  </a:lnTo>
                  <a:lnTo>
                    <a:pt x="32845" y="329751"/>
                  </a:lnTo>
                  <a:lnTo>
                    <a:pt x="22577" y="266346"/>
                  </a:lnTo>
                  <a:lnTo>
                    <a:pt x="15077" y="211802"/>
                  </a:lnTo>
                  <a:lnTo>
                    <a:pt x="3500" y="155968"/>
                  </a:lnTo>
                  <a:lnTo>
                    <a:pt x="0" y="99878"/>
                  </a:lnTo>
                  <a:lnTo>
                    <a:pt x="4898" y="43739"/>
                  </a:lnTo>
                  <a:lnTo>
                    <a:pt x="13786" y="21904"/>
                  </a:lnTo>
                  <a:lnTo>
                    <a:pt x="19432" y="12805"/>
                  </a:lnTo>
                  <a:lnTo>
                    <a:pt x="27876" y="6740"/>
                  </a:lnTo>
                  <a:lnTo>
                    <a:pt x="49735" y="0"/>
                  </a:lnTo>
                  <a:lnTo>
                    <a:pt x="59776" y="543"/>
                  </a:lnTo>
                  <a:lnTo>
                    <a:pt x="77171" y="7385"/>
                  </a:lnTo>
                  <a:lnTo>
                    <a:pt x="100118" y="24391"/>
                  </a:lnTo>
                  <a:lnTo>
                    <a:pt x="103893" y="33181"/>
                  </a:lnTo>
                  <a:lnTo>
                    <a:pt x="104968" y="55426"/>
                  </a:lnTo>
                  <a:lnTo>
                    <a:pt x="98426" y="74671"/>
                  </a:lnTo>
                  <a:lnTo>
                    <a:pt x="75163" y="106090"/>
                  </a:lnTo>
                  <a:lnTo>
                    <a:pt x="20196" y="1314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2298333" y="2853222"/>
              <a:ext cx="17937" cy="336913"/>
            </a:xfrm>
            <a:custGeom>
              <a:avLst/>
              <a:gdLst/>
              <a:ahLst/>
              <a:cxnLst/>
              <a:rect l="0" t="0" r="0" b="0"/>
              <a:pathLst>
                <a:path w="17937" h="336913">
                  <a:moveTo>
                    <a:pt x="17936" y="0"/>
                  </a:moveTo>
                  <a:lnTo>
                    <a:pt x="6758" y="11179"/>
                  </a:lnTo>
                  <a:lnTo>
                    <a:pt x="1270" y="29145"/>
                  </a:lnTo>
                  <a:lnTo>
                    <a:pt x="0" y="51558"/>
                  </a:lnTo>
                  <a:lnTo>
                    <a:pt x="5598" y="103901"/>
                  </a:lnTo>
                  <a:lnTo>
                    <a:pt x="6871" y="157518"/>
                  </a:lnTo>
                  <a:lnTo>
                    <a:pt x="12891" y="216859"/>
                  </a:lnTo>
                  <a:lnTo>
                    <a:pt x="16939" y="270781"/>
                  </a:lnTo>
                  <a:lnTo>
                    <a:pt x="17739" y="317134"/>
                  </a:lnTo>
                  <a:lnTo>
                    <a:pt x="1793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2369905" y="3047911"/>
              <a:ext cx="146406" cy="141855"/>
            </a:xfrm>
            <a:custGeom>
              <a:avLst/>
              <a:gdLst/>
              <a:ahLst/>
              <a:cxnLst/>
              <a:rect l="0" t="0" r="0" b="0"/>
              <a:pathLst>
                <a:path w="146406" h="141855">
                  <a:moveTo>
                    <a:pt x="104292" y="100109"/>
                  </a:moveTo>
                  <a:lnTo>
                    <a:pt x="104292" y="41493"/>
                  </a:lnTo>
                  <a:lnTo>
                    <a:pt x="98052" y="21025"/>
                  </a:lnTo>
                  <a:lnTo>
                    <a:pt x="93113" y="12291"/>
                  </a:lnTo>
                  <a:lnTo>
                    <a:pt x="85141" y="6469"/>
                  </a:lnTo>
                  <a:lnTo>
                    <a:pt x="63805" y="0"/>
                  </a:lnTo>
                  <a:lnTo>
                    <a:pt x="41844" y="3364"/>
                  </a:lnTo>
                  <a:lnTo>
                    <a:pt x="31074" y="7536"/>
                  </a:lnTo>
                  <a:lnTo>
                    <a:pt x="15988" y="21531"/>
                  </a:lnTo>
                  <a:lnTo>
                    <a:pt x="10328" y="30176"/>
                  </a:lnTo>
                  <a:lnTo>
                    <a:pt x="2361" y="64701"/>
                  </a:lnTo>
                  <a:lnTo>
                    <a:pt x="0" y="104566"/>
                  </a:lnTo>
                  <a:lnTo>
                    <a:pt x="5687" y="125877"/>
                  </a:lnTo>
                  <a:lnTo>
                    <a:pt x="10479" y="134835"/>
                  </a:lnTo>
                  <a:lnTo>
                    <a:pt x="17184" y="139637"/>
                  </a:lnTo>
                  <a:lnTo>
                    <a:pt x="25163" y="141669"/>
                  </a:lnTo>
                  <a:lnTo>
                    <a:pt x="33991" y="141854"/>
                  </a:lnTo>
                  <a:lnTo>
                    <a:pt x="50040" y="135820"/>
                  </a:lnTo>
                  <a:lnTo>
                    <a:pt x="57596" y="130936"/>
                  </a:lnTo>
                  <a:lnTo>
                    <a:pt x="69110" y="116150"/>
                  </a:lnTo>
                  <a:lnTo>
                    <a:pt x="76957" y="96710"/>
                  </a:lnTo>
                  <a:lnTo>
                    <a:pt x="80444" y="72472"/>
                  </a:lnTo>
                  <a:lnTo>
                    <a:pt x="82544" y="67647"/>
                  </a:lnTo>
                  <a:lnTo>
                    <a:pt x="85114" y="67939"/>
                  </a:lnTo>
                  <a:lnTo>
                    <a:pt x="110605" y="100466"/>
                  </a:lnTo>
                  <a:lnTo>
                    <a:pt x="146405" y="1211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2584400" y="3050491"/>
              <a:ext cx="89839" cy="118587"/>
            </a:xfrm>
            <a:custGeom>
              <a:avLst/>
              <a:gdLst/>
              <a:ahLst/>
              <a:cxnLst/>
              <a:rect l="0" t="0" r="0" b="0"/>
              <a:pathLst>
                <a:path w="89839" h="118587">
                  <a:moveTo>
                    <a:pt x="79309" y="13301"/>
                  </a:moveTo>
                  <a:lnTo>
                    <a:pt x="68131" y="2123"/>
                  </a:lnTo>
                  <a:lnTo>
                    <a:pt x="60159" y="0"/>
                  </a:lnTo>
                  <a:lnTo>
                    <a:pt x="38823" y="761"/>
                  </a:lnTo>
                  <a:lnTo>
                    <a:pt x="19981" y="11237"/>
                  </a:lnTo>
                  <a:lnTo>
                    <a:pt x="11681" y="18944"/>
                  </a:lnTo>
                  <a:lnTo>
                    <a:pt x="2459" y="39986"/>
                  </a:lnTo>
                  <a:lnTo>
                    <a:pt x="0" y="52148"/>
                  </a:lnTo>
                  <a:lnTo>
                    <a:pt x="3506" y="75020"/>
                  </a:lnTo>
                  <a:lnTo>
                    <a:pt x="7717" y="86033"/>
                  </a:lnTo>
                  <a:lnTo>
                    <a:pt x="21754" y="101388"/>
                  </a:lnTo>
                  <a:lnTo>
                    <a:pt x="30411" y="107121"/>
                  </a:lnTo>
                  <a:lnTo>
                    <a:pt x="89838" y="118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2737409" y="3039814"/>
              <a:ext cx="105286" cy="132318"/>
            </a:xfrm>
            <a:custGeom>
              <a:avLst/>
              <a:gdLst/>
              <a:ahLst/>
              <a:cxnLst/>
              <a:rect l="0" t="0" r="0" b="0"/>
              <a:pathLst>
                <a:path w="105286" h="132318">
                  <a:moveTo>
                    <a:pt x="0" y="87149"/>
                  </a:moveTo>
                  <a:lnTo>
                    <a:pt x="34897" y="57841"/>
                  </a:lnTo>
                  <a:lnTo>
                    <a:pt x="72014" y="36820"/>
                  </a:lnTo>
                  <a:lnTo>
                    <a:pt x="83869" y="20327"/>
                  </a:lnTo>
                  <a:lnTo>
                    <a:pt x="83988" y="13355"/>
                  </a:lnTo>
                  <a:lnTo>
                    <a:pt x="80559" y="7537"/>
                  </a:lnTo>
                  <a:lnTo>
                    <a:pt x="74763" y="2489"/>
                  </a:lnTo>
                  <a:lnTo>
                    <a:pt x="55845" y="0"/>
                  </a:lnTo>
                  <a:lnTo>
                    <a:pt x="44249" y="974"/>
                  </a:lnTo>
                  <a:lnTo>
                    <a:pt x="35348" y="5132"/>
                  </a:lnTo>
                  <a:lnTo>
                    <a:pt x="22339" y="19112"/>
                  </a:lnTo>
                  <a:lnTo>
                    <a:pt x="18897" y="40143"/>
                  </a:lnTo>
                  <a:lnTo>
                    <a:pt x="26220" y="86183"/>
                  </a:lnTo>
                  <a:lnTo>
                    <a:pt x="41174" y="112859"/>
                  </a:lnTo>
                  <a:lnTo>
                    <a:pt x="56904" y="125092"/>
                  </a:lnTo>
                  <a:lnTo>
                    <a:pt x="66012" y="129992"/>
                  </a:lnTo>
                  <a:lnTo>
                    <a:pt x="82371" y="132317"/>
                  </a:lnTo>
                  <a:lnTo>
                    <a:pt x="105285" y="1292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2910763" y="3063792"/>
              <a:ext cx="84990" cy="101299"/>
            </a:xfrm>
            <a:custGeom>
              <a:avLst/>
              <a:gdLst/>
              <a:ahLst/>
              <a:cxnLst/>
              <a:rect l="0" t="0" r="0" b="0"/>
              <a:pathLst>
                <a:path w="84990" h="101299">
                  <a:moveTo>
                    <a:pt x="58273" y="0"/>
                  </a:moveTo>
                  <a:lnTo>
                    <a:pt x="5245" y="14655"/>
                  </a:lnTo>
                  <a:lnTo>
                    <a:pt x="694" y="19129"/>
                  </a:lnTo>
                  <a:lnTo>
                    <a:pt x="0" y="24451"/>
                  </a:lnTo>
                  <a:lnTo>
                    <a:pt x="1877" y="30339"/>
                  </a:lnTo>
                  <a:lnTo>
                    <a:pt x="13321" y="40000"/>
                  </a:lnTo>
                  <a:lnTo>
                    <a:pt x="69477" y="66105"/>
                  </a:lnTo>
                  <a:lnTo>
                    <a:pt x="79780" y="72146"/>
                  </a:lnTo>
                  <a:lnTo>
                    <a:pt x="84309" y="78513"/>
                  </a:lnTo>
                  <a:lnTo>
                    <a:pt x="84989" y="85097"/>
                  </a:lnTo>
                  <a:lnTo>
                    <a:pt x="83103" y="91827"/>
                  </a:lnTo>
                  <a:lnTo>
                    <a:pt x="77166" y="96313"/>
                  </a:lnTo>
                  <a:lnTo>
                    <a:pt x="58091" y="101298"/>
                  </a:lnTo>
                  <a:lnTo>
                    <a:pt x="563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2979564" y="2884808"/>
              <a:ext cx="171811" cy="336913"/>
            </a:xfrm>
            <a:custGeom>
              <a:avLst/>
              <a:gdLst/>
              <a:ahLst/>
              <a:cxnLst/>
              <a:rect l="0" t="0" r="0" b="0"/>
              <a:pathLst>
                <a:path w="171811" h="336913">
                  <a:moveTo>
                    <a:pt x="0" y="0"/>
                  </a:moveTo>
                  <a:lnTo>
                    <a:pt x="58617" y="34898"/>
                  </a:lnTo>
                  <a:lnTo>
                    <a:pt x="103761" y="76331"/>
                  </a:lnTo>
                  <a:lnTo>
                    <a:pt x="140180" y="135094"/>
                  </a:lnTo>
                  <a:lnTo>
                    <a:pt x="169860" y="198190"/>
                  </a:lnTo>
                  <a:lnTo>
                    <a:pt x="171810" y="223395"/>
                  </a:lnTo>
                  <a:lnTo>
                    <a:pt x="170692" y="236667"/>
                  </a:lnTo>
                  <a:lnTo>
                    <a:pt x="160091" y="257654"/>
                  </a:lnTo>
                  <a:lnTo>
                    <a:pt x="124690" y="290190"/>
                  </a:lnTo>
                  <a:lnTo>
                    <a:pt x="62029" y="323119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3221720" y="31690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7" name="Freeform 226"/>
          <p:cNvSpPr/>
          <p:nvPr/>
        </p:nvSpPr>
        <p:spPr>
          <a:xfrm>
            <a:off x="2370017" y="5264248"/>
            <a:ext cx="167351" cy="273673"/>
          </a:xfrm>
          <a:custGeom>
            <a:avLst/>
            <a:gdLst/>
            <a:ahLst/>
            <a:cxnLst/>
            <a:rect l="0" t="0" r="0" b="0"/>
            <a:pathLst>
              <a:path w="167351" h="273673">
                <a:moveTo>
                  <a:pt x="125236" y="0"/>
                </a:moveTo>
                <a:lnTo>
                  <a:pt x="107278" y="55045"/>
                </a:lnTo>
                <a:lnTo>
                  <a:pt x="96689" y="106453"/>
                </a:lnTo>
                <a:lnTo>
                  <a:pt x="86815" y="168394"/>
                </a:lnTo>
                <a:lnTo>
                  <a:pt x="78020" y="230002"/>
                </a:lnTo>
                <a:lnTo>
                  <a:pt x="74202" y="268320"/>
                </a:lnTo>
                <a:lnTo>
                  <a:pt x="71326" y="273637"/>
                </a:lnTo>
                <a:lnTo>
                  <a:pt x="67069" y="273672"/>
                </a:lnTo>
                <a:lnTo>
                  <a:pt x="56101" y="264352"/>
                </a:lnTo>
                <a:lnTo>
                  <a:pt x="0" y="201378"/>
                </a:lnTo>
                <a:lnTo>
                  <a:pt x="51860" y="261345"/>
                </a:lnTo>
                <a:lnTo>
                  <a:pt x="58772" y="268987"/>
                </a:lnTo>
                <a:lnTo>
                  <a:pt x="65719" y="270571"/>
                </a:lnTo>
                <a:lnTo>
                  <a:pt x="72690" y="268119"/>
                </a:lnTo>
                <a:lnTo>
                  <a:pt x="135985" y="224606"/>
                </a:lnTo>
                <a:lnTo>
                  <a:pt x="167350" y="20004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9" name="Group 248"/>
          <p:cNvGrpSpPr/>
          <p:nvPr/>
        </p:nvGrpSpPr>
        <p:grpSpPr>
          <a:xfrm>
            <a:off x="1205188" y="5674860"/>
            <a:ext cx="3416823" cy="568540"/>
            <a:chOff x="1205188" y="5674860"/>
            <a:chExt cx="3416823" cy="568540"/>
          </a:xfrm>
        </p:grpSpPr>
        <p:sp>
          <p:nvSpPr>
            <p:cNvPr id="228" name="Freeform 227"/>
            <p:cNvSpPr/>
            <p:nvPr/>
          </p:nvSpPr>
          <p:spPr>
            <a:xfrm>
              <a:off x="1205188" y="5674860"/>
              <a:ext cx="163517" cy="379027"/>
            </a:xfrm>
            <a:custGeom>
              <a:avLst/>
              <a:gdLst/>
              <a:ahLst/>
              <a:cxnLst/>
              <a:rect l="0" t="0" r="0" b="0"/>
              <a:pathLst>
                <a:path w="163517" h="379027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12138" y="102551"/>
                  </a:lnTo>
                  <a:lnTo>
                    <a:pt x="15331" y="161200"/>
                  </a:lnTo>
                  <a:lnTo>
                    <a:pt x="15962" y="223175"/>
                  </a:lnTo>
                  <a:lnTo>
                    <a:pt x="16071" y="271887"/>
                  </a:lnTo>
                  <a:lnTo>
                    <a:pt x="17278" y="331173"/>
                  </a:lnTo>
                  <a:lnTo>
                    <a:pt x="21702" y="355418"/>
                  </a:lnTo>
                  <a:lnTo>
                    <a:pt x="23350" y="358608"/>
                  </a:lnTo>
                  <a:lnTo>
                    <a:pt x="24449" y="356055"/>
                  </a:lnTo>
                  <a:lnTo>
                    <a:pt x="26453" y="292781"/>
                  </a:lnTo>
                  <a:lnTo>
                    <a:pt x="28900" y="268165"/>
                  </a:lnTo>
                  <a:lnTo>
                    <a:pt x="37786" y="249426"/>
                  </a:lnTo>
                  <a:lnTo>
                    <a:pt x="61532" y="225722"/>
                  </a:lnTo>
                  <a:lnTo>
                    <a:pt x="70960" y="221841"/>
                  </a:lnTo>
                  <a:lnTo>
                    <a:pt x="90795" y="220648"/>
                  </a:lnTo>
                  <a:lnTo>
                    <a:pt x="108189" y="227137"/>
                  </a:lnTo>
                  <a:lnTo>
                    <a:pt x="116103" y="232143"/>
                  </a:lnTo>
                  <a:lnTo>
                    <a:pt x="138419" y="261546"/>
                  </a:lnTo>
                  <a:lnTo>
                    <a:pt x="154260" y="294304"/>
                  </a:lnTo>
                  <a:lnTo>
                    <a:pt x="162297" y="352589"/>
                  </a:lnTo>
                  <a:lnTo>
                    <a:pt x="163516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1410674" y="5880861"/>
              <a:ext cx="126487" cy="152221"/>
            </a:xfrm>
            <a:custGeom>
              <a:avLst/>
              <a:gdLst/>
              <a:ahLst/>
              <a:cxnLst/>
              <a:rect l="0" t="0" r="0" b="0"/>
              <a:pathLst>
                <a:path w="126487" h="152221">
                  <a:moveTo>
                    <a:pt x="144" y="88797"/>
                  </a:moveTo>
                  <a:lnTo>
                    <a:pt x="37622" y="80463"/>
                  </a:lnTo>
                  <a:lnTo>
                    <a:pt x="60085" y="76904"/>
                  </a:lnTo>
                  <a:lnTo>
                    <a:pt x="77867" y="67523"/>
                  </a:lnTo>
                  <a:lnTo>
                    <a:pt x="90450" y="52436"/>
                  </a:lnTo>
                  <a:lnTo>
                    <a:pt x="95443" y="43499"/>
                  </a:lnTo>
                  <a:lnTo>
                    <a:pt x="96432" y="34032"/>
                  </a:lnTo>
                  <a:lnTo>
                    <a:pt x="91292" y="14154"/>
                  </a:lnTo>
                  <a:lnTo>
                    <a:pt x="84306" y="7450"/>
                  </a:lnTo>
                  <a:lnTo>
                    <a:pt x="64066" y="0"/>
                  </a:lnTo>
                  <a:lnTo>
                    <a:pt x="42592" y="2928"/>
                  </a:lnTo>
                  <a:lnTo>
                    <a:pt x="22519" y="13198"/>
                  </a:lnTo>
                  <a:lnTo>
                    <a:pt x="5799" y="29461"/>
                  </a:lnTo>
                  <a:lnTo>
                    <a:pt x="1575" y="39881"/>
                  </a:lnTo>
                  <a:lnTo>
                    <a:pt x="0" y="63937"/>
                  </a:lnTo>
                  <a:lnTo>
                    <a:pt x="5691" y="98198"/>
                  </a:lnTo>
                  <a:lnTo>
                    <a:pt x="20375" y="124987"/>
                  </a:lnTo>
                  <a:lnTo>
                    <a:pt x="45133" y="147743"/>
                  </a:lnTo>
                  <a:lnTo>
                    <a:pt x="54703" y="151491"/>
                  </a:lnTo>
                  <a:lnTo>
                    <a:pt x="95279" y="152220"/>
                  </a:lnTo>
                  <a:lnTo>
                    <a:pt x="126486" y="151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1579274" y="5969658"/>
              <a:ext cx="31587" cy="115814"/>
            </a:xfrm>
            <a:custGeom>
              <a:avLst/>
              <a:gdLst/>
              <a:ahLst/>
              <a:cxnLst/>
              <a:rect l="0" t="0" r="0" b="0"/>
              <a:pathLst>
                <a:path w="31587" h="115814">
                  <a:moveTo>
                    <a:pt x="0" y="0"/>
                  </a:moveTo>
                  <a:lnTo>
                    <a:pt x="3120" y="42691"/>
                  </a:lnTo>
                  <a:lnTo>
                    <a:pt x="17958" y="92492"/>
                  </a:lnTo>
                  <a:lnTo>
                    <a:pt x="31586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1600331" y="588543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1652974" y="5942800"/>
              <a:ext cx="171953" cy="300600"/>
            </a:xfrm>
            <a:custGeom>
              <a:avLst/>
              <a:gdLst/>
              <a:ahLst/>
              <a:cxnLst/>
              <a:rect l="0" t="0" r="0" b="0"/>
              <a:pathLst>
                <a:path w="171953" h="300600">
                  <a:moveTo>
                    <a:pt x="136870" y="111086"/>
                  </a:moveTo>
                  <a:lnTo>
                    <a:pt x="142459" y="94318"/>
                  </a:lnTo>
                  <a:lnTo>
                    <a:pt x="142084" y="76727"/>
                  </a:lnTo>
                  <a:lnTo>
                    <a:pt x="132311" y="36839"/>
                  </a:lnTo>
                  <a:lnTo>
                    <a:pt x="116932" y="11228"/>
                  </a:lnTo>
                  <a:lnTo>
                    <a:pt x="108370" y="5909"/>
                  </a:lnTo>
                  <a:lnTo>
                    <a:pt x="86379" y="0"/>
                  </a:lnTo>
                  <a:lnTo>
                    <a:pt x="76303" y="763"/>
                  </a:lnTo>
                  <a:lnTo>
                    <a:pt x="58869" y="7852"/>
                  </a:lnTo>
                  <a:lnTo>
                    <a:pt x="35900" y="24996"/>
                  </a:lnTo>
                  <a:lnTo>
                    <a:pt x="32122" y="33805"/>
                  </a:lnTo>
                  <a:lnTo>
                    <a:pt x="31044" y="56072"/>
                  </a:lnTo>
                  <a:lnTo>
                    <a:pt x="37014" y="89326"/>
                  </a:lnTo>
                  <a:lnTo>
                    <a:pt x="49206" y="107654"/>
                  </a:lnTo>
                  <a:lnTo>
                    <a:pt x="57370" y="115817"/>
                  </a:lnTo>
                  <a:lnTo>
                    <a:pt x="66323" y="118919"/>
                  </a:lnTo>
                  <a:lnTo>
                    <a:pt x="85628" y="116127"/>
                  </a:lnTo>
                  <a:lnTo>
                    <a:pt x="110639" y="101401"/>
                  </a:lnTo>
                  <a:lnTo>
                    <a:pt x="117043" y="102290"/>
                  </a:lnTo>
                  <a:lnTo>
                    <a:pt x="122482" y="107562"/>
                  </a:lnTo>
                  <a:lnTo>
                    <a:pt x="147060" y="164343"/>
                  </a:lnTo>
                  <a:lnTo>
                    <a:pt x="168426" y="226953"/>
                  </a:lnTo>
                  <a:lnTo>
                    <a:pt x="171945" y="237463"/>
                  </a:lnTo>
                  <a:lnTo>
                    <a:pt x="171952" y="246810"/>
                  </a:lnTo>
                  <a:lnTo>
                    <a:pt x="165720" y="263435"/>
                  </a:lnTo>
                  <a:lnTo>
                    <a:pt x="152032" y="275502"/>
                  </a:lnTo>
                  <a:lnTo>
                    <a:pt x="118356" y="288873"/>
                  </a:lnTo>
                  <a:lnTo>
                    <a:pt x="60163" y="298283"/>
                  </a:lnTo>
                  <a:lnTo>
                    <a:pt x="0" y="3005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1831958" y="5759088"/>
              <a:ext cx="147400" cy="315856"/>
            </a:xfrm>
            <a:custGeom>
              <a:avLst/>
              <a:gdLst/>
              <a:ahLst/>
              <a:cxnLst/>
              <a:rect l="0" t="0" r="0" b="0"/>
              <a:pathLst>
                <a:path w="147400" h="315856">
                  <a:moveTo>
                    <a:pt x="0" y="0"/>
                  </a:moveTo>
                  <a:lnTo>
                    <a:pt x="3120" y="48931"/>
                  </a:lnTo>
                  <a:lnTo>
                    <a:pt x="11453" y="96776"/>
                  </a:lnTo>
                  <a:lnTo>
                    <a:pt x="21331" y="147997"/>
                  </a:lnTo>
                  <a:lnTo>
                    <a:pt x="31667" y="197099"/>
                  </a:lnTo>
                  <a:lnTo>
                    <a:pt x="45640" y="250023"/>
                  </a:lnTo>
                  <a:lnTo>
                    <a:pt x="50568" y="289070"/>
                  </a:lnTo>
                  <a:lnTo>
                    <a:pt x="48920" y="294489"/>
                  </a:lnTo>
                  <a:lnTo>
                    <a:pt x="45481" y="294591"/>
                  </a:lnTo>
                  <a:lnTo>
                    <a:pt x="40849" y="291150"/>
                  </a:lnTo>
                  <a:lnTo>
                    <a:pt x="38931" y="285347"/>
                  </a:lnTo>
                  <a:lnTo>
                    <a:pt x="39920" y="269540"/>
                  </a:lnTo>
                  <a:lnTo>
                    <a:pt x="52642" y="240911"/>
                  </a:lnTo>
                  <a:lnTo>
                    <a:pt x="67850" y="226784"/>
                  </a:lnTo>
                  <a:lnTo>
                    <a:pt x="76819" y="221379"/>
                  </a:lnTo>
                  <a:lnTo>
                    <a:pt x="86308" y="220116"/>
                  </a:lnTo>
                  <a:lnTo>
                    <a:pt x="106209" y="224951"/>
                  </a:lnTo>
                  <a:lnTo>
                    <a:pt x="123633" y="238018"/>
                  </a:lnTo>
                  <a:lnTo>
                    <a:pt x="131555" y="246416"/>
                  </a:lnTo>
                  <a:lnTo>
                    <a:pt x="140358" y="268225"/>
                  </a:lnTo>
                  <a:lnTo>
                    <a:pt x="147399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2032000" y="5790673"/>
              <a:ext cx="31586" cy="263214"/>
            </a:xfrm>
            <a:custGeom>
              <a:avLst/>
              <a:gdLst/>
              <a:ahLst/>
              <a:cxnLst/>
              <a:rect l="0" t="0" r="0" b="0"/>
              <a:pathLst>
                <a:path w="31586" h="263214">
                  <a:moveTo>
                    <a:pt x="0" y="0"/>
                  </a:moveTo>
                  <a:lnTo>
                    <a:pt x="5589" y="62093"/>
                  </a:lnTo>
                  <a:lnTo>
                    <a:pt x="10722" y="120713"/>
                  </a:lnTo>
                  <a:lnTo>
                    <a:pt x="18669" y="178566"/>
                  </a:lnTo>
                  <a:lnTo>
                    <a:pt x="27978" y="238374"/>
                  </a:lnTo>
                  <a:lnTo>
                    <a:pt x="31585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1979357" y="5885430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88782" y="9064"/>
                  </a:lnTo>
                  <a:lnTo>
                    <a:pt x="26972" y="10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2343882" y="5904698"/>
              <a:ext cx="172429" cy="149362"/>
            </a:xfrm>
            <a:custGeom>
              <a:avLst/>
              <a:gdLst/>
              <a:ahLst/>
              <a:cxnLst/>
              <a:rect l="0" t="0" r="0" b="0"/>
              <a:pathLst>
                <a:path w="172429" h="149362">
                  <a:moveTo>
                    <a:pt x="88200" y="64960"/>
                  </a:moveTo>
                  <a:lnTo>
                    <a:pt x="88200" y="42603"/>
                  </a:lnTo>
                  <a:lnTo>
                    <a:pt x="81961" y="25388"/>
                  </a:lnTo>
                  <a:lnTo>
                    <a:pt x="77022" y="17521"/>
                  </a:lnTo>
                  <a:lnTo>
                    <a:pt x="62175" y="5661"/>
                  </a:lnTo>
                  <a:lnTo>
                    <a:pt x="53303" y="861"/>
                  </a:lnTo>
                  <a:lnTo>
                    <a:pt x="45048" y="0"/>
                  </a:lnTo>
                  <a:lnTo>
                    <a:pt x="29637" y="5283"/>
                  </a:lnTo>
                  <a:lnTo>
                    <a:pt x="18109" y="18550"/>
                  </a:lnTo>
                  <a:lnTo>
                    <a:pt x="1176" y="55662"/>
                  </a:lnTo>
                  <a:lnTo>
                    <a:pt x="0" y="76036"/>
                  </a:lnTo>
                  <a:lnTo>
                    <a:pt x="8777" y="117710"/>
                  </a:lnTo>
                  <a:lnTo>
                    <a:pt x="23983" y="143630"/>
                  </a:lnTo>
                  <a:lnTo>
                    <a:pt x="31351" y="147822"/>
                  </a:lnTo>
                  <a:lnTo>
                    <a:pt x="48896" y="149361"/>
                  </a:lnTo>
                  <a:lnTo>
                    <a:pt x="65273" y="143026"/>
                  </a:lnTo>
                  <a:lnTo>
                    <a:pt x="80350" y="131242"/>
                  </a:lnTo>
                  <a:lnTo>
                    <a:pt x="94850" y="114306"/>
                  </a:lnTo>
                  <a:lnTo>
                    <a:pt x="102854" y="91961"/>
                  </a:lnTo>
                  <a:lnTo>
                    <a:pt x="104989" y="79451"/>
                  </a:lnTo>
                  <a:lnTo>
                    <a:pt x="108751" y="74621"/>
                  </a:lnTo>
                  <a:lnTo>
                    <a:pt x="113599" y="74910"/>
                  </a:lnTo>
                  <a:lnTo>
                    <a:pt x="144924" y="97856"/>
                  </a:lnTo>
                  <a:lnTo>
                    <a:pt x="172428" y="965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2499716" y="5738031"/>
              <a:ext cx="153539" cy="270641"/>
            </a:xfrm>
            <a:custGeom>
              <a:avLst/>
              <a:gdLst/>
              <a:ahLst/>
              <a:cxnLst/>
              <a:rect l="0" t="0" r="0" b="0"/>
              <a:pathLst>
                <a:path w="153539" h="270641">
                  <a:moveTo>
                    <a:pt x="6066" y="0"/>
                  </a:moveTo>
                  <a:lnTo>
                    <a:pt x="0" y="33622"/>
                  </a:lnTo>
                  <a:lnTo>
                    <a:pt x="7641" y="85324"/>
                  </a:lnTo>
                  <a:lnTo>
                    <a:pt x="20415" y="140596"/>
                  </a:lnTo>
                  <a:lnTo>
                    <a:pt x="33034" y="196574"/>
                  </a:lnTo>
                  <a:lnTo>
                    <a:pt x="35113" y="237488"/>
                  </a:lnTo>
                  <a:lnTo>
                    <a:pt x="31454" y="261138"/>
                  </a:lnTo>
                  <a:lnTo>
                    <a:pt x="30010" y="262999"/>
                  </a:lnTo>
                  <a:lnTo>
                    <a:pt x="28406" y="249469"/>
                  </a:lnTo>
                  <a:lnTo>
                    <a:pt x="33092" y="214557"/>
                  </a:lnTo>
                  <a:lnTo>
                    <a:pt x="38122" y="205039"/>
                  </a:lnTo>
                  <a:lnTo>
                    <a:pt x="53068" y="191345"/>
                  </a:lnTo>
                  <a:lnTo>
                    <a:pt x="74529" y="187598"/>
                  </a:lnTo>
                  <a:lnTo>
                    <a:pt x="98495" y="191001"/>
                  </a:lnTo>
                  <a:lnTo>
                    <a:pt x="130549" y="206071"/>
                  </a:lnTo>
                  <a:lnTo>
                    <a:pt x="147569" y="218709"/>
                  </a:lnTo>
                  <a:lnTo>
                    <a:pt x="151874" y="226524"/>
                  </a:lnTo>
                  <a:lnTo>
                    <a:pt x="153538" y="244567"/>
                  </a:lnTo>
                  <a:lnTo>
                    <a:pt x="150004" y="251952"/>
                  </a:lnTo>
                  <a:lnTo>
                    <a:pt x="136719" y="263277"/>
                  </a:lnTo>
                  <a:lnTo>
                    <a:pt x="103920" y="270640"/>
                  </a:lnTo>
                  <a:lnTo>
                    <a:pt x="58709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2698445" y="5895958"/>
              <a:ext cx="87402" cy="126852"/>
            </a:xfrm>
            <a:custGeom>
              <a:avLst/>
              <a:gdLst/>
              <a:ahLst/>
              <a:cxnLst/>
              <a:rect l="0" t="0" r="0" b="0"/>
              <a:pathLst>
                <a:path w="87402" h="126852">
                  <a:moveTo>
                    <a:pt x="70549" y="21057"/>
                  </a:moveTo>
                  <a:lnTo>
                    <a:pt x="53782" y="15468"/>
                  </a:lnTo>
                  <a:lnTo>
                    <a:pt x="36191" y="15844"/>
                  </a:lnTo>
                  <a:lnTo>
                    <a:pt x="26587" y="17582"/>
                  </a:lnTo>
                  <a:lnTo>
                    <a:pt x="19014" y="22250"/>
                  </a:lnTo>
                  <a:lnTo>
                    <a:pt x="7481" y="36795"/>
                  </a:lnTo>
                  <a:lnTo>
                    <a:pt x="0" y="70304"/>
                  </a:lnTo>
                  <a:lnTo>
                    <a:pt x="4489" y="90128"/>
                  </a:lnTo>
                  <a:lnTo>
                    <a:pt x="26435" y="121918"/>
                  </a:lnTo>
                  <a:lnTo>
                    <a:pt x="34121" y="125732"/>
                  </a:lnTo>
                  <a:lnTo>
                    <a:pt x="52019" y="126851"/>
                  </a:lnTo>
                  <a:lnTo>
                    <a:pt x="60536" y="123172"/>
                  </a:lnTo>
                  <a:lnTo>
                    <a:pt x="76237" y="109725"/>
                  </a:lnTo>
                  <a:lnTo>
                    <a:pt x="84776" y="88931"/>
                  </a:lnTo>
                  <a:lnTo>
                    <a:pt x="87401" y="65261"/>
                  </a:lnTo>
                  <a:lnTo>
                    <a:pt x="79554" y="24590"/>
                  </a:lnTo>
                  <a:lnTo>
                    <a:pt x="705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2832165" y="5895958"/>
              <a:ext cx="84229" cy="101636"/>
            </a:xfrm>
            <a:custGeom>
              <a:avLst/>
              <a:gdLst/>
              <a:ahLst/>
              <a:cxnLst/>
              <a:rect l="0" t="0" r="0" b="0"/>
              <a:pathLst>
                <a:path w="84229" h="101636">
                  <a:moveTo>
                    <a:pt x="0" y="21057"/>
                  </a:moveTo>
                  <a:lnTo>
                    <a:pt x="14573" y="63749"/>
                  </a:lnTo>
                  <a:lnTo>
                    <a:pt x="39404" y="99810"/>
                  </a:lnTo>
                  <a:lnTo>
                    <a:pt x="44987" y="101635"/>
                  </a:lnTo>
                  <a:lnTo>
                    <a:pt x="49878" y="99343"/>
                  </a:lnTo>
                  <a:lnTo>
                    <a:pt x="58433" y="87436"/>
                  </a:lnTo>
                  <a:lnTo>
                    <a:pt x="68656" y="59832"/>
                  </a:lnTo>
                  <a:lnTo>
                    <a:pt x="75823" y="1853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2969036" y="5884737"/>
              <a:ext cx="126343" cy="158621"/>
            </a:xfrm>
            <a:custGeom>
              <a:avLst/>
              <a:gdLst/>
              <a:ahLst/>
              <a:cxnLst/>
              <a:rect l="0" t="0" r="0" b="0"/>
              <a:pathLst>
                <a:path w="126343" h="158621">
                  <a:moveTo>
                    <a:pt x="0" y="21750"/>
                  </a:moveTo>
                  <a:lnTo>
                    <a:pt x="55087" y="71248"/>
                  </a:lnTo>
                  <a:lnTo>
                    <a:pt x="77905" y="78843"/>
                  </a:lnTo>
                  <a:lnTo>
                    <a:pt x="90541" y="80869"/>
                  </a:lnTo>
                  <a:lnTo>
                    <a:pt x="110820" y="76881"/>
                  </a:lnTo>
                  <a:lnTo>
                    <a:pt x="119504" y="72542"/>
                  </a:lnTo>
                  <a:lnTo>
                    <a:pt x="124123" y="66140"/>
                  </a:lnTo>
                  <a:lnTo>
                    <a:pt x="126032" y="58362"/>
                  </a:lnTo>
                  <a:lnTo>
                    <a:pt x="126135" y="49668"/>
                  </a:lnTo>
                  <a:lnTo>
                    <a:pt x="120011" y="33768"/>
                  </a:lnTo>
                  <a:lnTo>
                    <a:pt x="108320" y="18902"/>
                  </a:lnTo>
                  <a:lnTo>
                    <a:pt x="91426" y="4496"/>
                  </a:lnTo>
                  <a:lnTo>
                    <a:pt x="82008" y="889"/>
                  </a:lnTo>
                  <a:lnTo>
                    <a:pt x="62184" y="0"/>
                  </a:lnTo>
                  <a:lnTo>
                    <a:pt x="44795" y="6624"/>
                  </a:lnTo>
                  <a:lnTo>
                    <a:pt x="36882" y="11666"/>
                  </a:lnTo>
                  <a:lnTo>
                    <a:pt x="31607" y="19706"/>
                  </a:lnTo>
                  <a:lnTo>
                    <a:pt x="24183" y="53380"/>
                  </a:lnTo>
                  <a:lnTo>
                    <a:pt x="22446" y="79481"/>
                  </a:lnTo>
                  <a:lnTo>
                    <a:pt x="27913" y="100441"/>
                  </a:lnTo>
                  <a:lnTo>
                    <a:pt x="50487" y="132960"/>
                  </a:lnTo>
                  <a:lnTo>
                    <a:pt x="76180" y="149198"/>
                  </a:lnTo>
                  <a:lnTo>
                    <a:pt x="126342" y="1586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3317762" y="5849932"/>
              <a:ext cx="146114" cy="175159"/>
            </a:xfrm>
            <a:custGeom>
              <a:avLst/>
              <a:gdLst/>
              <a:ahLst/>
              <a:cxnLst/>
              <a:rect l="0" t="0" r="0" b="0"/>
              <a:pathLst>
                <a:path w="146114" h="175159">
                  <a:moveTo>
                    <a:pt x="146113" y="24969"/>
                  </a:moveTo>
                  <a:lnTo>
                    <a:pt x="102150" y="1250"/>
                  </a:lnTo>
                  <a:lnTo>
                    <a:pt x="82121" y="0"/>
                  </a:lnTo>
                  <a:lnTo>
                    <a:pt x="40666" y="8728"/>
                  </a:lnTo>
                  <a:lnTo>
                    <a:pt x="9195" y="23927"/>
                  </a:lnTo>
                  <a:lnTo>
                    <a:pt x="3362" y="31293"/>
                  </a:lnTo>
                  <a:lnTo>
                    <a:pt x="643" y="39714"/>
                  </a:lnTo>
                  <a:lnTo>
                    <a:pt x="0" y="48837"/>
                  </a:lnTo>
                  <a:lnTo>
                    <a:pt x="3081" y="56089"/>
                  </a:lnTo>
                  <a:lnTo>
                    <a:pt x="33242" y="79253"/>
                  </a:lnTo>
                  <a:lnTo>
                    <a:pt x="72995" y="100423"/>
                  </a:lnTo>
                  <a:lnTo>
                    <a:pt x="130346" y="122614"/>
                  </a:lnTo>
                  <a:lnTo>
                    <a:pt x="139111" y="128670"/>
                  </a:lnTo>
                  <a:lnTo>
                    <a:pt x="142615" y="136217"/>
                  </a:lnTo>
                  <a:lnTo>
                    <a:pt x="142611" y="144757"/>
                  </a:lnTo>
                  <a:lnTo>
                    <a:pt x="140269" y="153961"/>
                  </a:lnTo>
                  <a:lnTo>
                    <a:pt x="135198" y="161266"/>
                  </a:lnTo>
                  <a:lnTo>
                    <a:pt x="120205" y="172504"/>
                  </a:lnTo>
                  <a:lnTo>
                    <a:pt x="98724" y="175158"/>
                  </a:lnTo>
                  <a:lnTo>
                    <a:pt x="51357" y="172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3505989" y="5893346"/>
              <a:ext cx="115815" cy="139484"/>
            </a:xfrm>
            <a:custGeom>
              <a:avLst/>
              <a:gdLst/>
              <a:ahLst/>
              <a:cxnLst/>
              <a:rect l="0" t="0" r="0" b="0"/>
              <a:pathLst>
                <a:path w="115815" h="139484">
                  <a:moveTo>
                    <a:pt x="0" y="107897"/>
                  </a:moveTo>
                  <a:lnTo>
                    <a:pt x="54115" y="65236"/>
                  </a:lnTo>
                  <a:lnTo>
                    <a:pt x="103139" y="36682"/>
                  </a:lnTo>
                  <a:lnTo>
                    <a:pt x="115250" y="20094"/>
                  </a:lnTo>
                  <a:lnTo>
                    <a:pt x="115438" y="13097"/>
                  </a:lnTo>
                  <a:lnTo>
                    <a:pt x="112054" y="7262"/>
                  </a:lnTo>
                  <a:lnTo>
                    <a:pt x="106288" y="2203"/>
                  </a:lnTo>
                  <a:lnTo>
                    <a:pt x="98935" y="0"/>
                  </a:lnTo>
                  <a:lnTo>
                    <a:pt x="81406" y="671"/>
                  </a:lnTo>
                  <a:lnTo>
                    <a:pt x="51807" y="13216"/>
                  </a:lnTo>
                  <a:lnTo>
                    <a:pt x="26399" y="31751"/>
                  </a:lnTo>
                  <a:lnTo>
                    <a:pt x="9642" y="57649"/>
                  </a:lnTo>
                  <a:lnTo>
                    <a:pt x="7405" y="77376"/>
                  </a:lnTo>
                  <a:lnTo>
                    <a:pt x="11480" y="96672"/>
                  </a:lnTo>
                  <a:lnTo>
                    <a:pt x="21090" y="113047"/>
                  </a:lnTo>
                  <a:lnTo>
                    <a:pt x="45244" y="135419"/>
                  </a:lnTo>
                  <a:lnTo>
                    <a:pt x="54729" y="139113"/>
                  </a:lnTo>
                  <a:lnTo>
                    <a:pt x="115814" y="1394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3686299" y="5906594"/>
              <a:ext cx="146075" cy="141395"/>
            </a:xfrm>
            <a:custGeom>
              <a:avLst/>
              <a:gdLst/>
              <a:ahLst/>
              <a:cxnLst/>
              <a:rect l="0" t="0" r="0" b="0"/>
              <a:pathLst>
                <a:path w="146075" h="141395">
                  <a:moveTo>
                    <a:pt x="61846" y="84121"/>
                  </a:moveTo>
                  <a:lnTo>
                    <a:pt x="70179" y="46643"/>
                  </a:lnTo>
                  <a:lnTo>
                    <a:pt x="70911" y="34569"/>
                  </a:lnTo>
                  <a:lnTo>
                    <a:pt x="65485" y="14915"/>
                  </a:lnTo>
                  <a:lnTo>
                    <a:pt x="60762" y="6398"/>
                  </a:lnTo>
                  <a:lnTo>
                    <a:pt x="54104" y="1890"/>
                  </a:lnTo>
                  <a:lnTo>
                    <a:pt x="37348" y="0"/>
                  </a:lnTo>
                  <a:lnTo>
                    <a:pt x="29136" y="4644"/>
                  </a:lnTo>
                  <a:lnTo>
                    <a:pt x="13773" y="22281"/>
                  </a:lnTo>
                  <a:lnTo>
                    <a:pt x="5385" y="45718"/>
                  </a:lnTo>
                  <a:lnTo>
                    <a:pt x="0" y="98892"/>
                  </a:lnTo>
                  <a:lnTo>
                    <a:pt x="5503" y="123441"/>
                  </a:lnTo>
                  <a:lnTo>
                    <a:pt x="10246" y="134901"/>
                  </a:lnTo>
                  <a:lnTo>
                    <a:pt x="15747" y="140201"/>
                  </a:lnTo>
                  <a:lnTo>
                    <a:pt x="21755" y="141394"/>
                  </a:lnTo>
                  <a:lnTo>
                    <a:pt x="28100" y="139851"/>
                  </a:lnTo>
                  <a:lnTo>
                    <a:pt x="33499" y="135312"/>
                  </a:lnTo>
                  <a:lnTo>
                    <a:pt x="42618" y="120910"/>
                  </a:lnTo>
                  <a:lnTo>
                    <a:pt x="54329" y="87482"/>
                  </a:lnTo>
                  <a:lnTo>
                    <a:pt x="58005" y="82852"/>
                  </a:lnTo>
                  <a:lnTo>
                    <a:pt x="61625" y="83275"/>
                  </a:lnTo>
                  <a:lnTo>
                    <a:pt x="88939" y="108793"/>
                  </a:lnTo>
                  <a:lnTo>
                    <a:pt x="106643" y="117703"/>
                  </a:lnTo>
                  <a:lnTo>
                    <a:pt x="123089" y="119323"/>
                  </a:lnTo>
                  <a:lnTo>
                    <a:pt x="146074" y="1157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4034609" y="5769616"/>
              <a:ext cx="29392" cy="294799"/>
            </a:xfrm>
            <a:custGeom>
              <a:avLst/>
              <a:gdLst/>
              <a:ahLst/>
              <a:cxnLst/>
              <a:rect l="0" t="0" r="0" b="0"/>
              <a:pathLst>
                <a:path w="29392" h="294799">
                  <a:moveTo>
                    <a:pt x="8334" y="0"/>
                  </a:moveTo>
                  <a:lnTo>
                    <a:pt x="0" y="37479"/>
                  </a:lnTo>
                  <a:lnTo>
                    <a:pt x="3828" y="94491"/>
                  </a:lnTo>
                  <a:lnTo>
                    <a:pt x="6998" y="144850"/>
                  </a:lnTo>
                  <a:lnTo>
                    <a:pt x="9240" y="205864"/>
                  </a:lnTo>
                  <a:lnTo>
                    <a:pt x="19734" y="259857"/>
                  </a:lnTo>
                  <a:lnTo>
                    <a:pt x="29391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4074528" y="5944048"/>
              <a:ext cx="136872" cy="130896"/>
            </a:xfrm>
            <a:custGeom>
              <a:avLst/>
              <a:gdLst/>
              <a:ahLst/>
              <a:cxnLst/>
              <a:rect l="0" t="0" r="0" b="0"/>
              <a:pathLst>
                <a:path w="136872" h="130896">
                  <a:moveTo>
                    <a:pt x="0" y="67724"/>
                  </a:moveTo>
                  <a:lnTo>
                    <a:pt x="37478" y="59391"/>
                  </a:lnTo>
                  <a:lnTo>
                    <a:pt x="88901" y="52040"/>
                  </a:lnTo>
                  <a:lnTo>
                    <a:pt x="124607" y="42669"/>
                  </a:lnTo>
                  <a:lnTo>
                    <a:pt x="131035" y="35813"/>
                  </a:lnTo>
                  <a:lnTo>
                    <a:pt x="134150" y="26563"/>
                  </a:lnTo>
                  <a:lnTo>
                    <a:pt x="135057" y="15717"/>
                  </a:lnTo>
                  <a:lnTo>
                    <a:pt x="130982" y="8486"/>
                  </a:lnTo>
                  <a:lnTo>
                    <a:pt x="123586" y="3666"/>
                  </a:lnTo>
                  <a:lnTo>
                    <a:pt x="113976" y="452"/>
                  </a:lnTo>
                  <a:lnTo>
                    <a:pt x="93940" y="0"/>
                  </a:lnTo>
                  <a:lnTo>
                    <a:pt x="74507" y="4869"/>
                  </a:lnTo>
                  <a:lnTo>
                    <a:pt x="58070" y="14832"/>
                  </a:lnTo>
                  <a:lnTo>
                    <a:pt x="52752" y="24273"/>
                  </a:lnTo>
                  <a:lnTo>
                    <a:pt x="46842" y="50362"/>
                  </a:lnTo>
                  <a:lnTo>
                    <a:pt x="49104" y="86756"/>
                  </a:lnTo>
                  <a:lnTo>
                    <a:pt x="60429" y="105818"/>
                  </a:lnTo>
                  <a:lnTo>
                    <a:pt x="68362" y="114177"/>
                  </a:lnTo>
                  <a:lnTo>
                    <a:pt x="89655" y="123465"/>
                  </a:lnTo>
                  <a:lnTo>
                    <a:pt x="136871" y="1308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4253513" y="5948601"/>
              <a:ext cx="105286" cy="129875"/>
            </a:xfrm>
            <a:custGeom>
              <a:avLst/>
              <a:gdLst/>
              <a:ahLst/>
              <a:cxnLst/>
              <a:rect l="0" t="0" r="0" b="0"/>
              <a:pathLst>
                <a:path w="105286" h="129875">
                  <a:moveTo>
                    <a:pt x="0" y="10528"/>
                  </a:moveTo>
                  <a:lnTo>
                    <a:pt x="19128" y="73956"/>
                  </a:lnTo>
                  <a:lnTo>
                    <a:pt x="49803" y="126376"/>
                  </a:lnTo>
                  <a:lnTo>
                    <a:pt x="56599" y="129874"/>
                  </a:lnTo>
                  <a:lnTo>
                    <a:pt x="63468" y="128697"/>
                  </a:lnTo>
                  <a:lnTo>
                    <a:pt x="70388" y="124402"/>
                  </a:lnTo>
                  <a:lnTo>
                    <a:pt x="81196" y="107152"/>
                  </a:lnTo>
                  <a:lnTo>
                    <a:pt x="100206" y="4565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4408432" y="5962060"/>
              <a:ext cx="118822" cy="115823"/>
            </a:xfrm>
            <a:custGeom>
              <a:avLst/>
              <a:gdLst/>
              <a:ahLst/>
              <a:cxnLst/>
              <a:rect l="0" t="0" r="0" b="0"/>
              <a:pathLst>
                <a:path w="118822" h="115823">
                  <a:moveTo>
                    <a:pt x="13537" y="60240"/>
                  </a:moveTo>
                  <a:lnTo>
                    <a:pt x="66564" y="45586"/>
                  </a:lnTo>
                  <a:lnTo>
                    <a:pt x="74625" y="39943"/>
                  </a:lnTo>
                  <a:lnTo>
                    <a:pt x="86700" y="24312"/>
                  </a:lnTo>
                  <a:lnTo>
                    <a:pt x="86879" y="17571"/>
                  </a:lnTo>
                  <a:lnTo>
                    <a:pt x="83488" y="11907"/>
                  </a:lnTo>
                  <a:lnTo>
                    <a:pt x="77718" y="6961"/>
                  </a:lnTo>
                  <a:lnTo>
                    <a:pt x="58830" y="1466"/>
                  </a:lnTo>
                  <a:lnTo>
                    <a:pt x="47242" y="0"/>
                  </a:lnTo>
                  <a:lnTo>
                    <a:pt x="28127" y="4611"/>
                  </a:lnTo>
                  <a:lnTo>
                    <a:pt x="19754" y="9116"/>
                  </a:lnTo>
                  <a:lnTo>
                    <a:pt x="7331" y="23481"/>
                  </a:lnTo>
                  <a:lnTo>
                    <a:pt x="2380" y="32224"/>
                  </a:lnTo>
                  <a:lnTo>
                    <a:pt x="0" y="54418"/>
                  </a:lnTo>
                  <a:lnTo>
                    <a:pt x="4011" y="77540"/>
                  </a:lnTo>
                  <a:lnTo>
                    <a:pt x="13592" y="95615"/>
                  </a:lnTo>
                  <a:lnTo>
                    <a:pt x="28769" y="108327"/>
                  </a:lnTo>
                  <a:lnTo>
                    <a:pt x="37730" y="113355"/>
                  </a:lnTo>
                  <a:lnTo>
                    <a:pt x="57045" y="115822"/>
                  </a:lnTo>
                  <a:lnTo>
                    <a:pt x="118821" y="1023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4579896" y="5780145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0" y="48930"/>
                  </a:lnTo>
                  <a:lnTo>
                    <a:pt x="3119" y="96776"/>
                  </a:lnTo>
                  <a:lnTo>
                    <a:pt x="11453" y="147997"/>
                  </a:lnTo>
                  <a:lnTo>
                    <a:pt x="21331" y="200219"/>
                  </a:lnTo>
                  <a:lnTo>
                    <a:pt x="28547" y="249616"/>
                  </a:lnTo>
                  <a:lnTo>
                    <a:pt x="30686" y="297008"/>
                  </a:lnTo>
                  <a:lnTo>
                    <a:pt x="34439" y="338737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470971" y="199197"/>
            <a:ext cx="2677420" cy="861363"/>
            <a:chOff x="1470971" y="199197"/>
            <a:chExt cx="2677420" cy="861363"/>
          </a:xfrm>
        </p:grpSpPr>
        <p:sp>
          <p:nvSpPr>
            <p:cNvPr id="2" name="Freeform 1"/>
            <p:cNvSpPr/>
            <p:nvPr/>
          </p:nvSpPr>
          <p:spPr>
            <a:xfrm>
              <a:off x="1470971" y="199197"/>
              <a:ext cx="297817" cy="600969"/>
            </a:xfrm>
            <a:custGeom>
              <a:avLst/>
              <a:gdLst/>
              <a:ahLst/>
              <a:cxnLst/>
              <a:rect l="0" t="0" r="0" b="0"/>
              <a:pathLst>
                <a:path w="297817" h="600969">
                  <a:moveTo>
                    <a:pt x="13547" y="527269"/>
                  </a:moveTo>
                  <a:lnTo>
                    <a:pt x="2368" y="510501"/>
                  </a:lnTo>
                  <a:lnTo>
                    <a:pt x="0" y="492910"/>
                  </a:lnTo>
                  <a:lnTo>
                    <a:pt x="2422" y="436254"/>
                  </a:lnTo>
                  <a:lnTo>
                    <a:pt x="2842" y="389037"/>
                  </a:lnTo>
                  <a:lnTo>
                    <a:pt x="8555" y="334233"/>
                  </a:lnTo>
                  <a:lnTo>
                    <a:pt x="17657" y="273541"/>
                  </a:lnTo>
                  <a:lnTo>
                    <a:pt x="22174" y="216694"/>
                  </a:lnTo>
                  <a:lnTo>
                    <a:pt x="29101" y="157216"/>
                  </a:lnTo>
                  <a:lnTo>
                    <a:pt x="32973" y="106318"/>
                  </a:lnTo>
                  <a:lnTo>
                    <a:pt x="39710" y="61601"/>
                  </a:lnTo>
                  <a:lnTo>
                    <a:pt x="42687" y="55387"/>
                  </a:lnTo>
                  <a:lnTo>
                    <a:pt x="45842" y="54753"/>
                  </a:lnTo>
                  <a:lnTo>
                    <a:pt x="49115" y="57841"/>
                  </a:lnTo>
                  <a:lnTo>
                    <a:pt x="66251" y="120466"/>
                  </a:lnTo>
                  <a:lnTo>
                    <a:pt x="80239" y="182011"/>
                  </a:lnTo>
                  <a:lnTo>
                    <a:pt x="97776" y="245020"/>
                  </a:lnTo>
                  <a:lnTo>
                    <a:pt x="111423" y="282592"/>
                  </a:lnTo>
                  <a:lnTo>
                    <a:pt x="136995" y="321140"/>
                  </a:lnTo>
                  <a:lnTo>
                    <a:pt x="143809" y="324339"/>
                  </a:lnTo>
                  <a:lnTo>
                    <a:pt x="150691" y="324132"/>
                  </a:lnTo>
                  <a:lnTo>
                    <a:pt x="157619" y="321654"/>
                  </a:lnTo>
                  <a:lnTo>
                    <a:pt x="178547" y="301400"/>
                  </a:lnTo>
                  <a:lnTo>
                    <a:pt x="198174" y="254709"/>
                  </a:lnTo>
                  <a:lnTo>
                    <a:pt x="213316" y="197306"/>
                  </a:lnTo>
                  <a:lnTo>
                    <a:pt x="224036" y="147182"/>
                  </a:lnTo>
                  <a:lnTo>
                    <a:pt x="231502" y="98406"/>
                  </a:lnTo>
                  <a:lnTo>
                    <a:pt x="239613" y="40003"/>
                  </a:lnTo>
                  <a:lnTo>
                    <a:pt x="249115" y="3088"/>
                  </a:lnTo>
                  <a:lnTo>
                    <a:pt x="251311" y="0"/>
                  </a:lnTo>
                  <a:lnTo>
                    <a:pt x="252775" y="2621"/>
                  </a:lnTo>
                  <a:lnTo>
                    <a:pt x="255317" y="62559"/>
                  </a:lnTo>
                  <a:lnTo>
                    <a:pt x="256758" y="115836"/>
                  </a:lnTo>
                  <a:lnTo>
                    <a:pt x="264074" y="160088"/>
                  </a:lnTo>
                  <a:lnTo>
                    <a:pt x="272481" y="219473"/>
                  </a:lnTo>
                  <a:lnTo>
                    <a:pt x="276661" y="268264"/>
                  </a:lnTo>
                  <a:lnTo>
                    <a:pt x="284842" y="326672"/>
                  </a:lnTo>
                  <a:lnTo>
                    <a:pt x="289682" y="378536"/>
                  </a:lnTo>
                  <a:lnTo>
                    <a:pt x="294201" y="421391"/>
                  </a:lnTo>
                  <a:lnTo>
                    <a:pt x="296745" y="483809"/>
                  </a:lnTo>
                  <a:lnTo>
                    <a:pt x="297499" y="538698"/>
                  </a:lnTo>
                  <a:lnTo>
                    <a:pt x="297816" y="600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23258" y="568341"/>
              <a:ext cx="198214" cy="231825"/>
            </a:xfrm>
            <a:custGeom>
              <a:avLst/>
              <a:gdLst/>
              <a:ahLst/>
              <a:cxnLst/>
              <a:rect l="0" t="0" r="0" b="0"/>
              <a:pathLst>
                <a:path w="198214" h="231825">
                  <a:moveTo>
                    <a:pt x="135042" y="84425"/>
                  </a:moveTo>
                  <a:lnTo>
                    <a:pt x="135042" y="62069"/>
                  </a:lnTo>
                  <a:lnTo>
                    <a:pt x="123864" y="31398"/>
                  </a:lnTo>
                  <a:lnTo>
                    <a:pt x="100144" y="5672"/>
                  </a:lnTo>
                  <a:lnTo>
                    <a:pt x="90720" y="1508"/>
                  </a:lnTo>
                  <a:lnTo>
                    <a:pt x="70890" y="0"/>
                  </a:lnTo>
                  <a:lnTo>
                    <a:pt x="53497" y="6349"/>
                  </a:lnTo>
                  <a:lnTo>
                    <a:pt x="23268" y="29488"/>
                  </a:lnTo>
                  <a:lnTo>
                    <a:pt x="7427" y="60869"/>
                  </a:lnTo>
                  <a:lnTo>
                    <a:pt x="0" y="120630"/>
                  </a:lnTo>
                  <a:lnTo>
                    <a:pt x="1652" y="178708"/>
                  </a:lnTo>
                  <a:lnTo>
                    <a:pt x="7907" y="204707"/>
                  </a:lnTo>
                  <a:lnTo>
                    <a:pt x="18486" y="224062"/>
                  </a:lnTo>
                  <a:lnTo>
                    <a:pt x="26923" y="228989"/>
                  </a:lnTo>
                  <a:lnTo>
                    <a:pt x="48774" y="231344"/>
                  </a:lnTo>
                  <a:lnTo>
                    <a:pt x="58813" y="227995"/>
                  </a:lnTo>
                  <a:lnTo>
                    <a:pt x="76206" y="214914"/>
                  </a:lnTo>
                  <a:lnTo>
                    <a:pt x="99152" y="182230"/>
                  </a:lnTo>
                  <a:lnTo>
                    <a:pt x="118291" y="129265"/>
                  </a:lnTo>
                  <a:lnTo>
                    <a:pt x="121748" y="101624"/>
                  </a:lnTo>
                  <a:lnTo>
                    <a:pt x="123840" y="97061"/>
                  </a:lnTo>
                  <a:lnTo>
                    <a:pt x="126404" y="98698"/>
                  </a:lnTo>
                  <a:lnTo>
                    <a:pt x="148856" y="157183"/>
                  </a:lnTo>
                  <a:lnTo>
                    <a:pt x="184854" y="214974"/>
                  </a:lnTo>
                  <a:lnTo>
                    <a:pt x="198213" y="231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53544" y="536982"/>
              <a:ext cx="202704" cy="523578"/>
            </a:xfrm>
            <a:custGeom>
              <a:avLst/>
              <a:gdLst/>
              <a:ahLst/>
              <a:cxnLst/>
              <a:rect l="0" t="0" r="0" b="0"/>
              <a:pathLst>
                <a:path w="202704" h="523578">
                  <a:moveTo>
                    <a:pt x="31098" y="168427"/>
                  </a:moveTo>
                  <a:lnTo>
                    <a:pt x="31098" y="217358"/>
                  </a:lnTo>
                  <a:lnTo>
                    <a:pt x="36687" y="270899"/>
                  </a:lnTo>
                  <a:lnTo>
                    <a:pt x="47887" y="333251"/>
                  </a:lnTo>
                  <a:lnTo>
                    <a:pt x="52060" y="390399"/>
                  </a:lnTo>
                  <a:lnTo>
                    <a:pt x="59016" y="443726"/>
                  </a:lnTo>
                  <a:lnTo>
                    <a:pt x="61959" y="504260"/>
                  </a:lnTo>
                  <a:lnTo>
                    <a:pt x="61192" y="523577"/>
                  </a:lnTo>
                  <a:lnTo>
                    <a:pt x="59349" y="522177"/>
                  </a:lnTo>
                  <a:lnTo>
                    <a:pt x="55353" y="508143"/>
                  </a:lnTo>
                  <a:lnTo>
                    <a:pt x="46987" y="453297"/>
                  </a:lnTo>
                  <a:lnTo>
                    <a:pt x="37626" y="404521"/>
                  </a:lnTo>
                  <a:lnTo>
                    <a:pt x="23982" y="346864"/>
                  </a:lnTo>
                  <a:lnTo>
                    <a:pt x="14692" y="291487"/>
                  </a:lnTo>
                  <a:lnTo>
                    <a:pt x="10249" y="234135"/>
                  </a:lnTo>
                  <a:lnTo>
                    <a:pt x="1980" y="175297"/>
                  </a:lnTo>
                  <a:lnTo>
                    <a:pt x="0" y="113632"/>
                  </a:lnTo>
                  <a:lnTo>
                    <a:pt x="5246" y="70563"/>
                  </a:lnTo>
                  <a:lnTo>
                    <a:pt x="19799" y="33755"/>
                  </a:lnTo>
                  <a:lnTo>
                    <a:pt x="44518" y="6212"/>
                  </a:lnTo>
                  <a:lnTo>
                    <a:pt x="54082" y="1792"/>
                  </a:lnTo>
                  <a:lnTo>
                    <a:pt x="74069" y="0"/>
                  </a:lnTo>
                  <a:lnTo>
                    <a:pt x="105051" y="5569"/>
                  </a:lnTo>
                  <a:lnTo>
                    <a:pt x="158926" y="39375"/>
                  </a:lnTo>
                  <a:lnTo>
                    <a:pt x="183876" y="71048"/>
                  </a:lnTo>
                  <a:lnTo>
                    <a:pt x="200498" y="104479"/>
                  </a:lnTo>
                  <a:lnTo>
                    <a:pt x="202703" y="125967"/>
                  </a:lnTo>
                  <a:lnTo>
                    <a:pt x="194587" y="168359"/>
                  </a:lnTo>
                  <a:lnTo>
                    <a:pt x="179495" y="194403"/>
                  </a:lnTo>
                  <a:lnTo>
                    <a:pt x="163733" y="206488"/>
                  </a:lnTo>
                  <a:lnTo>
                    <a:pt x="145029" y="214589"/>
                  </a:lnTo>
                  <a:lnTo>
                    <a:pt x="104798" y="2210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11067" y="221098"/>
              <a:ext cx="242156" cy="512069"/>
            </a:xfrm>
            <a:custGeom>
              <a:avLst/>
              <a:gdLst/>
              <a:ahLst/>
              <a:cxnLst/>
              <a:rect l="0" t="0" r="0" b="0"/>
              <a:pathLst>
                <a:path w="242156" h="512069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3119" y="179664"/>
                  </a:lnTo>
                  <a:lnTo>
                    <a:pt x="8333" y="236118"/>
                  </a:lnTo>
                  <a:lnTo>
                    <a:pt x="6758" y="279361"/>
                  </a:lnTo>
                  <a:lnTo>
                    <a:pt x="1335" y="342181"/>
                  </a:lnTo>
                  <a:lnTo>
                    <a:pt x="263" y="405370"/>
                  </a:lnTo>
                  <a:lnTo>
                    <a:pt x="52" y="462912"/>
                  </a:lnTo>
                  <a:lnTo>
                    <a:pt x="2363" y="488838"/>
                  </a:lnTo>
                  <a:lnTo>
                    <a:pt x="11189" y="508160"/>
                  </a:lnTo>
                  <a:lnTo>
                    <a:pt x="17988" y="511909"/>
                  </a:lnTo>
                  <a:lnTo>
                    <a:pt x="26030" y="512068"/>
                  </a:lnTo>
                  <a:lnTo>
                    <a:pt x="84664" y="494503"/>
                  </a:lnTo>
                  <a:lnTo>
                    <a:pt x="138098" y="478417"/>
                  </a:lnTo>
                  <a:lnTo>
                    <a:pt x="198585" y="468803"/>
                  </a:lnTo>
                  <a:lnTo>
                    <a:pt x="242155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842694" y="470793"/>
              <a:ext cx="157928" cy="220603"/>
            </a:xfrm>
            <a:custGeom>
              <a:avLst/>
              <a:gdLst/>
              <a:ahLst/>
              <a:cxnLst/>
              <a:rect l="0" t="0" r="0" b="0"/>
              <a:pathLst>
                <a:path w="157928" h="220603">
                  <a:moveTo>
                    <a:pt x="0" y="129331"/>
                  </a:moveTo>
                  <a:lnTo>
                    <a:pt x="37478" y="120998"/>
                  </a:lnTo>
                  <a:lnTo>
                    <a:pt x="83312" y="113647"/>
                  </a:lnTo>
                  <a:lnTo>
                    <a:pt x="124991" y="92524"/>
                  </a:lnTo>
                  <a:lnTo>
                    <a:pt x="141729" y="79437"/>
                  </a:lnTo>
                  <a:lnTo>
                    <a:pt x="150728" y="59583"/>
                  </a:lnTo>
                  <a:lnTo>
                    <a:pt x="153128" y="47737"/>
                  </a:lnTo>
                  <a:lnTo>
                    <a:pt x="152388" y="37500"/>
                  </a:lnTo>
                  <a:lnTo>
                    <a:pt x="145327" y="19887"/>
                  </a:lnTo>
                  <a:lnTo>
                    <a:pt x="131270" y="7380"/>
                  </a:lnTo>
                  <a:lnTo>
                    <a:pt x="122608" y="2407"/>
                  </a:lnTo>
                  <a:lnTo>
                    <a:pt x="103626" y="0"/>
                  </a:lnTo>
                  <a:lnTo>
                    <a:pt x="84660" y="4000"/>
                  </a:lnTo>
                  <a:lnTo>
                    <a:pt x="53421" y="25632"/>
                  </a:lnTo>
                  <a:lnTo>
                    <a:pt x="18820" y="60520"/>
                  </a:lnTo>
                  <a:lnTo>
                    <a:pt x="9144" y="78861"/>
                  </a:lnTo>
                  <a:lnTo>
                    <a:pt x="2709" y="114507"/>
                  </a:lnTo>
                  <a:lnTo>
                    <a:pt x="11981" y="154704"/>
                  </a:lnTo>
                  <a:lnTo>
                    <a:pt x="35135" y="190661"/>
                  </a:lnTo>
                  <a:lnTo>
                    <a:pt x="54220" y="206502"/>
                  </a:lnTo>
                  <a:lnTo>
                    <a:pt x="75570" y="216271"/>
                  </a:lnTo>
                  <a:lnTo>
                    <a:pt x="112728" y="220602"/>
                  </a:lnTo>
                  <a:lnTo>
                    <a:pt x="142975" y="214996"/>
                  </a:lnTo>
                  <a:lnTo>
                    <a:pt x="147959" y="212177"/>
                  </a:lnTo>
                  <a:lnTo>
                    <a:pt x="157927" y="2030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63792" y="523860"/>
              <a:ext cx="194200" cy="409973"/>
            </a:xfrm>
            <a:custGeom>
              <a:avLst/>
              <a:gdLst/>
              <a:ahLst/>
              <a:cxnLst/>
              <a:rect l="0" t="0" r="0" b="0"/>
              <a:pathLst>
                <a:path w="194200" h="409973">
                  <a:moveTo>
                    <a:pt x="147399" y="128906"/>
                  </a:moveTo>
                  <a:lnTo>
                    <a:pt x="158578" y="117728"/>
                  </a:lnTo>
                  <a:lnTo>
                    <a:pt x="164066" y="99762"/>
                  </a:lnTo>
                  <a:lnTo>
                    <a:pt x="165335" y="76179"/>
                  </a:lnTo>
                  <a:lnTo>
                    <a:pt x="158303" y="38934"/>
                  </a:lnTo>
                  <a:lnTo>
                    <a:pt x="147956" y="20288"/>
                  </a:lnTo>
                  <a:lnTo>
                    <a:pt x="129319" y="7322"/>
                  </a:lnTo>
                  <a:lnTo>
                    <a:pt x="106608" y="0"/>
                  </a:lnTo>
                  <a:lnTo>
                    <a:pt x="84816" y="645"/>
                  </a:lnTo>
                  <a:lnTo>
                    <a:pt x="66552" y="7950"/>
                  </a:lnTo>
                  <a:lnTo>
                    <a:pt x="35763" y="31704"/>
                  </a:lnTo>
                  <a:lnTo>
                    <a:pt x="19825" y="57602"/>
                  </a:lnTo>
                  <a:lnTo>
                    <a:pt x="7694" y="93091"/>
                  </a:lnTo>
                  <a:lnTo>
                    <a:pt x="7869" y="133242"/>
                  </a:lnTo>
                  <a:lnTo>
                    <a:pt x="15586" y="154620"/>
                  </a:lnTo>
                  <a:lnTo>
                    <a:pt x="20919" y="163596"/>
                  </a:lnTo>
                  <a:lnTo>
                    <a:pt x="36204" y="176689"/>
                  </a:lnTo>
                  <a:lnTo>
                    <a:pt x="45193" y="181819"/>
                  </a:lnTo>
                  <a:lnTo>
                    <a:pt x="54695" y="182899"/>
                  </a:lnTo>
                  <a:lnTo>
                    <a:pt x="74612" y="177859"/>
                  </a:lnTo>
                  <a:lnTo>
                    <a:pt x="99967" y="161868"/>
                  </a:lnTo>
                  <a:lnTo>
                    <a:pt x="122297" y="136723"/>
                  </a:lnTo>
                  <a:lnTo>
                    <a:pt x="138142" y="107046"/>
                  </a:lnTo>
                  <a:lnTo>
                    <a:pt x="141228" y="104974"/>
                  </a:lnTo>
                  <a:lnTo>
                    <a:pt x="143285" y="108272"/>
                  </a:lnTo>
                  <a:lnTo>
                    <a:pt x="155263" y="160981"/>
                  </a:lnTo>
                  <a:lnTo>
                    <a:pt x="168623" y="222026"/>
                  </a:lnTo>
                  <a:lnTo>
                    <a:pt x="182527" y="273902"/>
                  </a:lnTo>
                  <a:lnTo>
                    <a:pt x="194199" y="326350"/>
                  </a:lnTo>
                  <a:lnTo>
                    <a:pt x="192376" y="353919"/>
                  </a:lnTo>
                  <a:lnTo>
                    <a:pt x="184546" y="375531"/>
                  </a:lnTo>
                  <a:lnTo>
                    <a:pt x="179183" y="384570"/>
                  </a:lnTo>
                  <a:lnTo>
                    <a:pt x="160746" y="397732"/>
                  </a:lnTo>
                  <a:lnTo>
                    <a:pt x="135784" y="406312"/>
                  </a:lnTo>
                  <a:lnTo>
                    <a:pt x="90015" y="409972"/>
                  </a:lnTo>
                  <a:lnTo>
                    <a:pt x="35155" y="404441"/>
                  </a:lnTo>
                  <a:lnTo>
                    <a:pt x="0" y="4026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302669" y="520856"/>
              <a:ext cx="182264" cy="202723"/>
            </a:xfrm>
            <a:custGeom>
              <a:avLst/>
              <a:gdLst/>
              <a:ahLst/>
              <a:cxnLst/>
              <a:rect l="0" t="0" r="0" b="0"/>
              <a:pathLst>
                <a:path w="182264" h="202723">
                  <a:moveTo>
                    <a:pt x="13807" y="100325"/>
                  </a:moveTo>
                  <a:lnTo>
                    <a:pt x="51285" y="91992"/>
                  </a:lnTo>
                  <a:lnTo>
                    <a:pt x="102709" y="84641"/>
                  </a:lnTo>
                  <a:lnTo>
                    <a:pt x="132825" y="69681"/>
                  </a:lnTo>
                  <a:lnTo>
                    <a:pt x="137606" y="61179"/>
                  </a:lnTo>
                  <a:lnTo>
                    <a:pt x="139799" y="39253"/>
                  </a:lnTo>
                  <a:lnTo>
                    <a:pt x="133755" y="20149"/>
                  </a:lnTo>
                  <a:lnTo>
                    <a:pt x="128867" y="11779"/>
                  </a:lnTo>
                  <a:lnTo>
                    <a:pt x="120930" y="6200"/>
                  </a:lnTo>
                  <a:lnTo>
                    <a:pt x="99632" y="0"/>
                  </a:lnTo>
                  <a:lnTo>
                    <a:pt x="77688" y="3483"/>
                  </a:lnTo>
                  <a:lnTo>
                    <a:pt x="48722" y="18599"/>
                  </a:lnTo>
                  <a:lnTo>
                    <a:pt x="25322" y="41015"/>
                  </a:lnTo>
                  <a:lnTo>
                    <a:pt x="11906" y="61097"/>
                  </a:lnTo>
                  <a:lnTo>
                    <a:pt x="2044" y="85620"/>
                  </a:lnTo>
                  <a:lnTo>
                    <a:pt x="0" y="108997"/>
                  </a:lnTo>
                  <a:lnTo>
                    <a:pt x="4161" y="131085"/>
                  </a:lnTo>
                  <a:lnTo>
                    <a:pt x="19658" y="162082"/>
                  </a:lnTo>
                  <a:lnTo>
                    <a:pt x="32396" y="178855"/>
                  </a:lnTo>
                  <a:lnTo>
                    <a:pt x="58309" y="195863"/>
                  </a:lnTo>
                  <a:lnTo>
                    <a:pt x="93804" y="202722"/>
                  </a:lnTo>
                  <a:lnTo>
                    <a:pt x="128367" y="199165"/>
                  </a:lnTo>
                  <a:lnTo>
                    <a:pt x="182263" y="1740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517346" y="545876"/>
              <a:ext cx="167629" cy="189985"/>
            </a:xfrm>
            <a:custGeom>
              <a:avLst/>
              <a:gdLst/>
              <a:ahLst/>
              <a:cxnLst/>
              <a:rect l="0" t="0" r="0" b="0"/>
              <a:pathLst>
                <a:path w="167629" h="189985">
                  <a:moveTo>
                    <a:pt x="20229" y="64776"/>
                  </a:moveTo>
                  <a:lnTo>
                    <a:pt x="11895" y="102254"/>
                  </a:lnTo>
                  <a:lnTo>
                    <a:pt x="13470" y="137102"/>
                  </a:lnTo>
                  <a:lnTo>
                    <a:pt x="18894" y="185908"/>
                  </a:lnTo>
                  <a:lnTo>
                    <a:pt x="18169" y="189984"/>
                  </a:lnTo>
                  <a:lnTo>
                    <a:pt x="16516" y="188023"/>
                  </a:lnTo>
                  <a:lnTo>
                    <a:pt x="3362" y="146040"/>
                  </a:lnTo>
                  <a:lnTo>
                    <a:pt x="0" y="95083"/>
                  </a:lnTo>
                  <a:lnTo>
                    <a:pt x="2536" y="56989"/>
                  </a:lnTo>
                  <a:lnTo>
                    <a:pt x="8856" y="35579"/>
                  </a:lnTo>
                  <a:lnTo>
                    <a:pt x="19464" y="18264"/>
                  </a:lnTo>
                  <a:lnTo>
                    <a:pt x="35096" y="5890"/>
                  </a:lnTo>
                  <a:lnTo>
                    <a:pt x="44178" y="952"/>
                  </a:lnTo>
                  <a:lnTo>
                    <a:pt x="53743" y="0"/>
                  </a:lnTo>
                  <a:lnTo>
                    <a:pt x="73728" y="5181"/>
                  </a:lnTo>
                  <a:lnTo>
                    <a:pt x="99122" y="21252"/>
                  </a:lnTo>
                  <a:lnTo>
                    <a:pt x="142901" y="76105"/>
                  </a:lnTo>
                  <a:lnTo>
                    <a:pt x="158481" y="107128"/>
                  </a:lnTo>
                  <a:lnTo>
                    <a:pt x="166424" y="161658"/>
                  </a:lnTo>
                  <a:lnTo>
                    <a:pt x="167628" y="180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729385" y="272320"/>
              <a:ext cx="166160" cy="493624"/>
            </a:xfrm>
            <a:custGeom>
              <a:avLst/>
              <a:gdLst/>
              <a:ahLst/>
              <a:cxnLst/>
              <a:rect l="0" t="0" r="0" b="0"/>
              <a:pathLst>
                <a:path w="166160" h="493624">
                  <a:moveTo>
                    <a:pt x="92459" y="401503"/>
                  </a:moveTo>
                  <a:lnTo>
                    <a:pt x="103638" y="390325"/>
                  </a:lnTo>
                  <a:lnTo>
                    <a:pt x="109126" y="372359"/>
                  </a:lnTo>
                  <a:lnTo>
                    <a:pt x="110589" y="361017"/>
                  </a:lnTo>
                  <a:lnTo>
                    <a:pt x="105976" y="342175"/>
                  </a:lnTo>
                  <a:lnTo>
                    <a:pt x="83951" y="305426"/>
                  </a:lnTo>
                  <a:lnTo>
                    <a:pt x="76259" y="300017"/>
                  </a:lnTo>
                  <a:lnTo>
                    <a:pt x="67621" y="297581"/>
                  </a:lnTo>
                  <a:lnTo>
                    <a:pt x="58353" y="297127"/>
                  </a:lnTo>
                  <a:lnTo>
                    <a:pt x="41816" y="302861"/>
                  </a:lnTo>
                  <a:lnTo>
                    <a:pt x="34131" y="307666"/>
                  </a:lnTo>
                  <a:lnTo>
                    <a:pt x="22472" y="322363"/>
                  </a:lnTo>
                  <a:lnTo>
                    <a:pt x="5455" y="360394"/>
                  </a:lnTo>
                  <a:lnTo>
                    <a:pt x="0" y="396862"/>
                  </a:lnTo>
                  <a:lnTo>
                    <a:pt x="6562" y="442700"/>
                  </a:lnTo>
                  <a:lnTo>
                    <a:pt x="12559" y="464267"/>
                  </a:lnTo>
                  <a:lnTo>
                    <a:pt x="25362" y="482431"/>
                  </a:lnTo>
                  <a:lnTo>
                    <a:pt x="33690" y="490550"/>
                  </a:lnTo>
                  <a:lnTo>
                    <a:pt x="41581" y="493623"/>
                  </a:lnTo>
                  <a:lnTo>
                    <a:pt x="49182" y="493332"/>
                  </a:lnTo>
                  <a:lnTo>
                    <a:pt x="63866" y="486770"/>
                  </a:lnTo>
                  <a:lnTo>
                    <a:pt x="78191" y="476054"/>
                  </a:lnTo>
                  <a:lnTo>
                    <a:pt x="89238" y="457254"/>
                  </a:lnTo>
                  <a:lnTo>
                    <a:pt x="105861" y="401467"/>
                  </a:lnTo>
                  <a:lnTo>
                    <a:pt x="116837" y="351320"/>
                  </a:lnTo>
                  <a:lnTo>
                    <a:pt x="121909" y="293827"/>
                  </a:lnTo>
                  <a:lnTo>
                    <a:pt x="130859" y="233225"/>
                  </a:lnTo>
                  <a:lnTo>
                    <a:pt x="133473" y="177338"/>
                  </a:lnTo>
                  <a:lnTo>
                    <a:pt x="133077" y="117495"/>
                  </a:lnTo>
                  <a:lnTo>
                    <a:pt x="126071" y="64539"/>
                  </a:lnTo>
                  <a:lnTo>
                    <a:pt x="109812" y="2800"/>
                  </a:lnTo>
                  <a:lnTo>
                    <a:pt x="105197" y="0"/>
                  </a:lnTo>
                  <a:lnTo>
                    <a:pt x="99781" y="2813"/>
                  </a:lnTo>
                  <a:lnTo>
                    <a:pt x="93831" y="9368"/>
                  </a:lnTo>
                  <a:lnTo>
                    <a:pt x="87220" y="29129"/>
                  </a:lnTo>
                  <a:lnTo>
                    <a:pt x="82975" y="91122"/>
                  </a:lnTo>
                  <a:lnTo>
                    <a:pt x="87829" y="150441"/>
                  </a:lnTo>
                  <a:lnTo>
                    <a:pt x="91087" y="212471"/>
                  </a:lnTo>
                  <a:lnTo>
                    <a:pt x="99424" y="273437"/>
                  </a:lnTo>
                  <a:lnTo>
                    <a:pt x="105403" y="336259"/>
                  </a:lnTo>
                  <a:lnTo>
                    <a:pt x="117503" y="388486"/>
                  </a:lnTo>
                  <a:lnTo>
                    <a:pt x="133285" y="416234"/>
                  </a:lnTo>
                  <a:lnTo>
                    <a:pt x="166159" y="4436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958715" y="484310"/>
              <a:ext cx="189676" cy="248353"/>
            </a:xfrm>
            <a:custGeom>
              <a:avLst/>
              <a:gdLst/>
              <a:ahLst/>
              <a:cxnLst/>
              <a:rect l="0" t="0" r="0" b="0"/>
              <a:pathLst>
                <a:path w="189676" h="248353">
                  <a:moveTo>
                    <a:pt x="126342" y="0"/>
                  </a:moveTo>
                  <a:lnTo>
                    <a:pt x="83650" y="3120"/>
                  </a:lnTo>
                  <a:lnTo>
                    <a:pt x="64084" y="9576"/>
                  </a:lnTo>
                  <a:lnTo>
                    <a:pt x="47589" y="20244"/>
                  </a:lnTo>
                  <a:lnTo>
                    <a:pt x="35578" y="35904"/>
                  </a:lnTo>
                  <a:lnTo>
                    <a:pt x="30737" y="44993"/>
                  </a:lnTo>
                  <a:lnTo>
                    <a:pt x="29850" y="54562"/>
                  </a:lnTo>
                  <a:lnTo>
                    <a:pt x="35104" y="74553"/>
                  </a:lnTo>
                  <a:lnTo>
                    <a:pt x="42119" y="82457"/>
                  </a:lnTo>
                  <a:lnTo>
                    <a:pt x="83882" y="103549"/>
                  </a:lnTo>
                  <a:lnTo>
                    <a:pt x="147368" y="126190"/>
                  </a:lnTo>
                  <a:lnTo>
                    <a:pt x="157907" y="129750"/>
                  </a:lnTo>
                  <a:lnTo>
                    <a:pt x="175856" y="143065"/>
                  </a:lnTo>
                  <a:lnTo>
                    <a:pt x="183918" y="151529"/>
                  </a:lnTo>
                  <a:lnTo>
                    <a:pt x="188122" y="160681"/>
                  </a:lnTo>
                  <a:lnTo>
                    <a:pt x="189675" y="180208"/>
                  </a:lnTo>
                  <a:lnTo>
                    <a:pt x="178382" y="210933"/>
                  </a:lnTo>
                  <a:lnTo>
                    <a:pt x="154630" y="236674"/>
                  </a:lnTo>
                  <a:lnTo>
                    <a:pt x="132285" y="245569"/>
                  </a:lnTo>
                  <a:lnTo>
                    <a:pt x="107926" y="248352"/>
                  </a:lnTo>
                  <a:lnTo>
                    <a:pt x="47401" y="24320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253098" y="1252891"/>
            <a:ext cx="2200457" cy="726467"/>
            <a:chOff x="2253098" y="1252891"/>
            <a:chExt cx="2200457" cy="726467"/>
          </a:xfrm>
        </p:grpSpPr>
        <p:sp>
          <p:nvSpPr>
            <p:cNvPr id="13" name="Freeform 12"/>
            <p:cNvSpPr/>
            <p:nvPr/>
          </p:nvSpPr>
          <p:spPr>
            <a:xfrm>
              <a:off x="2253098" y="1284476"/>
              <a:ext cx="21058" cy="473784"/>
            </a:xfrm>
            <a:custGeom>
              <a:avLst/>
              <a:gdLst/>
              <a:ahLst/>
              <a:cxnLst/>
              <a:rect l="0" t="0" r="0" b="0"/>
              <a:pathLst>
                <a:path w="21058" h="473784">
                  <a:moveTo>
                    <a:pt x="21057" y="0"/>
                  </a:moveTo>
                  <a:lnTo>
                    <a:pt x="13821" y="28726"/>
                  </a:lnTo>
                  <a:lnTo>
                    <a:pt x="11504" y="77922"/>
                  </a:lnTo>
                  <a:lnTo>
                    <a:pt x="10817" y="130063"/>
                  </a:lnTo>
                  <a:lnTo>
                    <a:pt x="10614" y="182557"/>
                  </a:lnTo>
                  <a:lnTo>
                    <a:pt x="10554" y="236325"/>
                  </a:lnTo>
                  <a:lnTo>
                    <a:pt x="10536" y="295020"/>
                  </a:lnTo>
                  <a:lnTo>
                    <a:pt x="10531" y="348806"/>
                  </a:lnTo>
                  <a:lnTo>
                    <a:pt x="7409" y="406376"/>
                  </a:lnTo>
                  <a:lnTo>
                    <a:pt x="2195" y="440942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88024" y="1358176"/>
              <a:ext cx="196702" cy="357970"/>
            </a:xfrm>
            <a:custGeom>
              <a:avLst/>
              <a:gdLst/>
              <a:ahLst/>
              <a:cxnLst/>
              <a:rect l="0" t="0" r="0" b="0"/>
              <a:pathLst>
                <a:path w="196702" h="357970">
                  <a:moveTo>
                    <a:pt x="196701" y="0"/>
                  </a:moveTo>
                  <a:lnTo>
                    <a:pt x="154039" y="60873"/>
                  </a:lnTo>
                  <a:lnTo>
                    <a:pt x="91178" y="119233"/>
                  </a:lnTo>
                  <a:lnTo>
                    <a:pt x="35845" y="168450"/>
                  </a:lnTo>
                  <a:lnTo>
                    <a:pt x="1670" y="196531"/>
                  </a:lnTo>
                  <a:lnTo>
                    <a:pt x="0" y="203550"/>
                  </a:lnTo>
                  <a:lnTo>
                    <a:pt x="2396" y="210569"/>
                  </a:lnTo>
                  <a:lnTo>
                    <a:pt x="14417" y="224608"/>
                  </a:lnTo>
                  <a:lnTo>
                    <a:pt x="69824" y="266722"/>
                  </a:lnTo>
                  <a:lnTo>
                    <a:pt x="131098" y="315855"/>
                  </a:lnTo>
                  <a:lnTo>
                    <a:pt x="172311" y="351729"/>
                  </a:lnTo>
                  <a:lnTo>
                    <a:pt x="186173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16164" y="1530644"/>
              <a:ext cx="149268" cy="185502"/>
            </a:xfrm>
            <a:custGeom>
              <a:avLst/>
              <a:gdLst/>
              <a:ahLst/>
              <a:cxnLst/>
              <a:rect l="0" t="0" r="0" b="0"/>
              <a:pathLst>
                <a:path w="149268" h="185502">
                  <a:moveTo>
                    <a:pt x="146" y="90744"/>
                  </a:moveTo>
                  <a:lnTo>
                    <a:pt x="16914" y="85155"/>
                  </a:lnTo>
                  <a:lnTo>
                    <a:pt x="34505" y="85531"/>
                  </a:lnTo>
                  <a:lnTo>
                    <a:pt x="84740" y="96123"/>
                  </a:lnTo>
                  <a:lnTo>
                    <a:pt x="105594" y="93915"/>
                  </a:lnTo>
                  <a:lnTo>
                    <a:pt x="123441" y="85914"/>
                  </a:lnTo>
                  <a:lnTo>
                    <a:pt x="131476" y="80505"/>
                  </a:lnTo>
                  <a:lnTo>
                    <a:pt x="143523" y="65136"/>
                  </a:lnTo>
                  <a:lnTo>
                    <a:pt x="148373" y="56125"/>
                  </a:lnTo>
                  <a:lnTo>
                    <a:pt x="149267" y="47778"/>
                  </a:lnTo>
                  <a:lnTo>
                    <a:pt x="144021" y="32263"/>
                  </a:lnTo>
                  <a:lnTo>
                    <a:pt x="127914" y="10376"/>
                  </a:lnTo>
                  <a:lnTo>
                    <a:pt x="108795" y="2382"/>
                  </a:lnTo>
                  <a:lnTo>
                    <a:pt x="85869" y="0"/>
                  </a:lnTo>
                  <a:lnTo>
                    <a:pt x="63982" y="2840"/>
                  </a:lnTo>
                  <a:lnTo>
                    <a:pt x="42556" y="14241"/>
                  </a:lnTo>
                  <a:lnTo>
                    <a:pt x="13882" y="40391"/>
                  </a:lnTo>
                  <a:lnTo>
                    <a:pt x="5794" y="50156"/>
                  </a:lnTo>
                  <a:lnTo>
                    <a:pt x="1572" y="60176"/>
                  </a:lnTo>
                  <a:lnTo>
                    <a:pt x="0" y="80668"/>
                  </a:lnTo>
                  <a:lnTo>
                    <a:pt x="11281" y="111935"/>
                  </a:lnTo>
                  <a:lnTo>
                    <a:pt x="29442" y="143426"/>
                  </a:lnTo>
                  <a:lnTo>
                    <a:pt x="45922" y="158222"/>
                  </a:lnTo>
                  <a:lnTo>
                    <a:pt x="85098" y="177253"/>
                  </a:lnTo>
                  <a:lnTo>
                    <a:pt x="137017" y="1855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47937" y="1631917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0" y="0"/>
                  </a:moveTo>
                  <a:lnTo>
                    <a:pt x="24047" y="9575"/>
                  </a:lnTo>
                  <a:lnTo>
                    <a:pt x="84228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695295" y="1537160"/>
              <a:ext cx="210571" cy="442198"/>
            </a:xfrm>
            <a:custGeom>
              <a:avLst/>
              <a:gdLst/>
              <a:ahLst/>
              <a:cxnLst/>
              <a:rect l="0" t="0" r="0" b="0"/>
              <a:pathLst>
                <a:path w="210571" h="442198">
                  <a:moveTo>
                    <a:pt x="210570" y="0"/>
                  </a:moveTo>
                  <a:lnTo>
                    <a:pt x="181889" y="55045"/>
                  </a:lnTo>
                  <a:lnTo>
                    <a:pt x="155956" y="114513"/>
                  </a:lnTo>
                  <a:lnTo>
                    <a:pt x="125620" y="176618"/>
                  </a:lnTo>
                  <a:lnTo>
                    <a:pt x="98123" y="231810"/>
                  </a:lnTo>
                  <a:lnTo>
                    <a:pt x="70162" y="283396"/>
                  </a:lnTo>
                  <a:lnTo>
                    <a:pt x="40681" y="345708"/>
                  </a:lnTo>
                  <a:lnTo>
                    <a:pt x="18211" y="399855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37450" y="1252891"/>
              <a:ext cx="231628" cy="673825"/>
            </a:xfrm>
            <a:custGeom>
              <a:avLst/>
              <a:gdLst/>
              <a:ahLst/>
              <a:cxnLst/>
              <a:rect l="0" t="0" r="0" b="0"/>
              <a:pathLst>
                <a:path w="231628" h="673825">
                  <a:moveTo>
                    <a:pt x="231627" y="0"/>
                  </a:moveTo>
                  <a:lnTo>
                    <a:pt x="211384" y="58617"/>
                  </a:lnTo>
                  <a:lnTo>
                    <a:pt x="186641" y="118856"/>
                  </a:lnTo>
                  <a:lnTo>
                    <a:pt x="169276" y="170097"/>
                  </a:lnTo>
                  <a:lnTo>
                    <a:pt x="151017" y="231626"/>
                  </a:lnTo>
                  <a:lnTo>
                    <a:pt x="133773" y="284962"/>
                  </a:lnTo>
                  <a:lnTo>
                    <a:pt x="113772" y="340558"/>
                  </a:lnTo>
                  <a:lnTo>
                    <a:pt x="91321" y="396600"/>
                  </a:lnTo>
                  <a:lnTo>
                    <a:pt x="71288" y="452731"/>
                  </a:lnTo>
                  <a:lnTo>
                    <a:pt x="50736" y="508878"/>
                  </a:lnTo>
                  <a:lnTo>
                    <a:pt x="31797" y="567614"/>
                  </a:lnTo>
                  <a:lnTo>
                    <a:pt x="14066" y="628295"/>
                  </a:lnTo>
                  <a:lnTo>
                    <a:pt x="0" y="673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84980" y="1410818"/>
              <a:ext cx="184140" cy="338938"/>
            </a:xfrm>
            <a:custGeom>
              <a:avLst/>
              <a:gdLst/>
              <a:ahLst/>
              <a:cxnLst/>
              <a:rect l="0" t="0" r="0" b="0"/>
              <a:pathLst>
                <a:path w="184140" h="338938">
                  <a:moveTo>
                    <a:pt x="26211" y="0"/>
                  </a:moveTo>
                  <a:lnTo>
                    <a:pt x="17878" y="37478"/>
                  </a:lnTo>
                  <a:lnTo>
                    <a:pt x="16116" y="94491"/>
                  </a:lnTo>
                  <a:lnTo>
                    <a:pt x="15811" y="144851"/>
                  </a:lnTo>
                  <a:lnTo>
                    <a:pt x="14538" y="204694"/>
                  </a:lnTo>
                  <a:lnTo>
                    <a:pt x="7354" y="257763"/>
                  </a:lnTo>
                  <a:lnTo>
                    <a:pt x="0" y="312699"/>
                  </a:lnTo>
                  <a:lnTo>
                    <a:pt x="2888" y="321940"/>
                  </a:lnTo>
                  <a:lnTo>
                    <a:pt x="9493" y="329270"/>
                  </a:lnTo>
                  <a:lnTo>
                    <a:pt x="18575" y="335327"/>
                  </a:lnTo>
                  <a:lnTo>
                    <a:pt x="38025" y="338937"/>
                  </a:lnTo>
                  <a:lnTo>
                    <a:pt x="89551" y="328773"/>
                  </a:lnTo>
                  <a:lnTo>
                    <a:pt x="147636" y="317787"/>
                  </a:lnTo>
                  <a:lnTo>
                    <a:pt x="184139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54612" y="1529452"/>
              <a:ext cx="142620" cy="189330"/>
            </a:xfrm>
            <a:custGeom>
              <a:avLst/>
              <a:gdLst/>
              <a:ahLst/>
              <a:cxnLst/>
              <a:rect l="0" t="0" r="0" b="0"/>
              <a:pathLst>
                <a:path w="142620" h="189330">
                  <a:moveTo>
                    <a:pt x="35564" y="134050"/>
                  </a:moveTo>
                  <a:lnTo>
                    <a:pt x="53545" y="118409"/>
                  </a:lnTo>
                  <a:lnTo>
                    <a:pt x="108748" y="87208"/>
                  </a:lnTo>
                  <a:lnTo>
                    <a:pt x="131467" y="65839"/>
                  </a:lnTo>
                  <a:lnTo>
                    <a:pt x="141749" y="47582"/>
                  </a:lnTo>
                  <a:lnTo>
                    <a:pt x="142619" y="38970"/>
                  </a:lnTo>
                  <a:lnTo>
                    <a:pt x="137346" y="23162"/>
                  </a:lnTo>
                  <a:lnTo>
                    <a:pt x="124084" y="11457"/>
                  </a:lnTo>
                  <a:lnTo>
                    <a:pt x="105322" y="3525"/>
                  </a:lnTo>
                  <a:lnTo>
                    <a:pt x="81385" y="0"/>
                  </a:lnTo>
                  <a:lnTo>
                    <a:pt x="61388" y="4672"/>
                  </a:lnTo>
                  <a:lnTo>
                    <a:pt x="29486" y="26736"/>
                  </a:lnTo>
                  <a:lnTo>
                    <a:pt x="13356" y="52340"/>
                  </a:lnTo>
                  <a:lnTo>
                    <a:pt x="1168" y="82154"/>
                  </a:lnTo>
                  <a:lnTo>
                    <a:pt x="0" y="102796"/>
                  </a:lnTo>
                  <a:lnTo>
                    <a:pt x="4550" y="122499"/>
                  </a:lnTo>
                  <a:lnTo>
                    <a:pt x="33054" y="167118"/>
                  </a:lnTo>
                  <a:lnTo>
                    <a:pt x="49656" y="181112"/>
                  </a:lnTo>
                  <a:lnTo>
                    <a:pt x="58997" y="186482"/>
                  </a:lnTo>
                  <a:lnTo>
                    <a:pt x="78733" y="189329"/>
                  </a:lnTo>
                  <a:lnTo>
                    <a:pt x="140849" y="1761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05989" y="1547631"/>
              <a:ext cx="207046" cy="421199"/>
            </a:xfrm>
            <a:custGeom>
              <a:avLst/>
              <a:gdLst/>
              <a:ahLst/>
              <a:cxnLst/>
              <a:rect l="0" t="0" r="0" b="0"/>
              <a:pathLst>
                <a:path w="207046" h="421199">
                  <a:moveTo>
                    <a:pt x="84228" y="147457"/>
                  </a:moveTo>
                  <a:lnTo>
                    <a:pt x="115510" y="137881"/>
                  </a:lnTo>
                  <a:lnTo>
                    <a:pt x="139250" y="119923"/>
                  </a:lnTo>
                  <a:lnTo>
                    <a:pt x="153916" y="102464"/>
                  </a:lnTo>
                  <a:lnTo>
                    <a:pt x="161994" y="79887"/>
                  </a:lnTo>
                  <a:lnTo>
                    <a:pt x="164148" y="67315"/>
                  </a:lnTo>
                  <a:lnTo>
                    <a:pt x="160303" y="43988"/>
                  </a:lnTo>
                  <a:lnTo>
                    <a:pt x="144983" y="14244"/>
                  </a:lnTo>
                  <a:lnTo>
                    <a:pt x="138769" y="6006"/>
                  </a:lnTo>
                  <a:lnTo>
                    <a:pt x="131118" y="1683"/>
                  </a:lnTo>
                  <a:lnTo>
                    <a:pt x="113257" y="0"/>
                  </a:lnTo>
                  <a:lnTo>
                    <a:pt x="83470" y="11219"/>
                  </a:lnTo>
                  <a:lnTo>
                    <a:pt x="58007" y="29361"/>
                  </a:lnTo>
                  <a:lnTo>
                    <a:pt x="46058" y="48956"/>
                  </a:lnTo>
                  <a:lnTo>
                    <a:pt x="38018" y="73263"/>
                  </a:lnTo>
                  <a:lnTo>
                    <a:pt x="34444" y="99664"/>
                  </a:lnTo>
                  <a:lnTo>
                    <a:pt x="39095" y="120756"/>
                  </a:lnTo>
                  <a:lnTo>
                    <a:pt x="43611" y="129656"/>
                  </a:lnTo>
                  <a:lnTo>
                    <a:pt x="57987" y="142665"/>
                  </a:lnTo>
                  <a:lnTo>
                    <a:pt x="66734" y="147772"/>
                  </a:lnTo>
                  <a:lnTo>
                    <a:pt x="85812" y="150326"/>
                  </a:lnTo>
                  <a:lnTo>
                    <a:pt x="104819" y="146392"/>
                  </a:lnTo>
                  <a:lnTo>
                    <a:pt x="121066" y="136845"/>
                  </a:lnTo>
                  <a:lnTo>
                    <a:pt x="132966" y="121683"/>
                  </a:lnTo>
                  <a:lnTo>
                    <a:pt x="150137" y="83354"/>
                  </a:lnTo>
                  <a:lnTo>
                    <a:pt x="152734" y="82495"/>
                  </a:lnTo>
                  <a:lnTo>
                    <a:pt x="162833" y="132677"/>
                  </a:lnTo>
                  <a:lnTo>
                    <a:pt x="175751" y="192674"/>
                  </a:lnTo>
                  <a:lnTo>
                    <a:pt x="192687" y="243866"/>
                  </a:lnTo>
                  <a:lnTo>
                    <a:pt x="202622" y="271024"/>
                  </a:lnTo>
                  <a:lnTo>
                    <a:pt x="207045" y="312621"/>
                  </a:lnTo>
                  <a:lnTo>
                    <a:pt x="200297" y="352242"/>
                  </a:lnTo>
                  <a:lnTo>
                    <a:pt x="190017" y="371443"/>
                  </a:lnTo>
                  <a:lnTo>
                    <a:pt x="168290" y="384657"/>
                  </a:lnTo>
                  <a:lnTo>
                    <a:pt x="117861" y="402671"/>
                  </a:lnTo>
                  <a:lnTo>
                    <a:pt x="59633" y="410259"/>
                  </a:lnTo>
                  <a:lnTo>
                    <a:pt x="0" y="4211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37616" y="1563980"/>
              <a:ext cx="116285" cy="143282"/>
            </a:xfrm>
            <a:custGeom>
              <a:avLst/>
              <a:gdLst/>
              <a:ahLst/>
              <a:cxnLst/>
              <a:rect l="0" t="0" r="0" b="0"/>
              <a:pathLst>
                <a:path w="116285" h="143282">
                  <a:moveTo>
                    <a:pt x="0" y="78465"/>
                  </a:moveTo>
                  <a:lnTo>
                    <a:pt x="58617" y="78465"/>
                  </a:lnTo>
                  <a:lnTo>
                    <a:pt x="93407" y="67287"/>
                  </a:lnTo>
                  <a:lnTo>
                    <a:pt x="108975" y="52440"/>
                  </a:lnTo>
                  <a:lnTo>
                    <a:pt x="114764" y="43568"/>
                  </a:lnTo>
                  <a:lnTo>
                    <a:pt x="116284" y="34143"/>
                  </a:lnTo>
                  <a:lnTo>
                    <a:pt x="111733" y="14313"/>
                  </a:lnTo>
                  <a:lnTo>
                    <a:pt x="104905" y="7621"/>
                  </a:lnTo>
                  <a:lnTo>
                    <a:pt x="84839" y="186"/>
                  </a:lnTo>
                  <a:lnTo>
                    <a:pt x="63443" y="0"/>
                  </a:lnTo>
                  <a:lnTo>
                    <a:pt x="52824" y="1589"/>
                  </a:lnTo>
                  <a:lnTo>
                    <a:pt x="34786" y="12712"/>
                  </a:lnTo>
                  <a:lnTo>
                    <a:pt x="20140" y="29355"/>
                  </a:lnTo>
                  <a:lnTo>
                    <a:pt x="9731" y="48449"/>
                  </a:lnTo>
                  <a:lnTo>
                    <a:pt x="2883" y="84519"/>
                  </a:lnTo>
                  <a:lnTo>
                    <a:pt x="6444" y="119253"/>
                  </a:lnTo>
                  <a:lnTo>
                    <a:pt x="11315" y="127884"/>
                  </a:lnTo>
                  <a:lnTo>
                    <a:pt x="26086" y="140593"/>
                  </a:lnTo>
                  <a:lnTo>
                    <a:pt x="34938" y="143281"/>
                  </a:lnTo>
                  <a:lnTo>
                    <a:pt x="84228" y="1416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74487" y="1576876"/>
              <a:ext cx="147400" cy="149798"/>
            </a:xfrm>
            <a:custGeom>
              <a:avLst/>
              <a:gdLst/>
              <a:ahLst/>
              <a:cxnLst/>
              <a:rect l="0" t="0" r="0" b="0"/>
              <a:pathLst>
                <a:path w="147400" h="149798">
                  <a:moveTo>
                    <a:pt x="0" y="55041"/>
                  </a:moveTo>
                  <a:lnTo>
                    <a:pt x="17958" y="117321"/>
                  </a:lnTo>
                  <a:lnTo>
                    <a:pt x="25858" y="149403"/>
                  </a:lnTo>
                  <a:lnTo>
                    <a:pt x="25427" y="149535"/>
                  </a:lnTo>
                  <a:lnTo>
                    <a:pt x="6658" y="90318"/>
                  </a:lnTo>
                  <a:lnTo>
                    <a:pt x="7562" y="56134"/>
                  </a:lnTo>
                  <a:lnTo>
                    <a:pt x="15238" y="23779"/>
                  </a:lnTo>
                  <a:lnTo>
                    <a:pt x="20687" y="15482"/>
                  </a:lnTo>
                  <a:lnTo>
                    <a:pt x="36100" y="3144"/>
                  </a:lnTo>
                  <a:lnTo>
                    <a:pt x="54649" y="0"/>
                  </a:lnTo>
                  <a:lnTo>
                    <a:pt x="64509" y="799"/>
                  </a:lnTo>
                  <a:lnTo>
                    <a:pt x="81703" y="11046"/>
                  </a:lnTo>
                  <a:lnTo>
                    <a:pt x="117820" y="48944"/>
                  </a:lnTo>
                  <a:lnTo>
                    <a:pt x="127624" y="67539"/>
                  </a:lnTo>
                  <a:lnTo>
                    <a:pt x="138773" y="123685"/>
                  </a:lnTo>
                  <a:lnTo>
                    <a:pt x="147399" y="149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66421" y="1384532"/>
              <a:ext cx="132736" cy="405313"/>
            </a:xfrm>
            <a:custGeom>
              <a:avLst/>
              <a:gdLst/>
              <a:ahLst/>
              <a:cxnLst/>
              <a:rect l="0" t="0" r="0" b="0"/>
              <a:pathLst>
                <a:path w="132736" h="405313">
                  <a:moveTo>
                    <a:pt x="102864" y="300027"/>
                  </a:moveTo>
                  <a:lnTo>
                    <a:pt x="108453" y="283259"/>
                  </a:lnTo>
                  <a:lnTo>
                    <a:pt x="108077" y="265669"/>
                  </a:lnTo>
                  <a:lnTo>
                    <a:pt x="102841" y="247322"/>
                  </a:lnTo>
                  <a:lnTo>
                    <a:pt x="92715" y="231369"/>
                  </a:lnTo>
                  <a:lnTo>
                    <a:pt x="77296" y="219600"/>
                  </a:lnTo>
                  <a:lnTo>
                    <a:pt x="68271" y="214823"/>
                  </a:lnTo>
                  <a:lnTo>
                    <a:pt x="58745" y="213979"/>
                  </a:lnTo>
                  <a:lnTo>
                    <a:pt x="38802" y="219279"/>
                  </a:lnTo>
                  <a:lnTo>
                    <a:pt x="24479" y="232554"/>
                  </a:lnTo>
                  <a:lnTo>
                    <a:pt x="5752" y="269672"/>
                  </a:lnTo>
                  <a:lnTo>
                    <a:pt x="0" y="311570"/>
                  </a:lnTo>
                  <a:lnTo>
                    <a:pt x="3885" y="349851"/>
                  </a:lnTo>
                  <a:lnTo>
                    <a:pt x="12470" y="369354"/>
                  </a:lnTo>
                  <a:lnTo>
                    <a:pt x="18035" y="377831"/>
                  </a:lnTo>
                  <a:lnTo>
                    <a:pt x="25254" y="382312"/>
                  </a:lnTo>
                  <a:lnTo>
                    <a:pt x="42634" y="384171"/>
                  </a:lnTo>
                  <a:lnTo>
                    <a:pt x="62057" y="374859"/>
                  </a:lnTo>
                  <a:lnTo>
                    <a:pt x="81218" y="357852"/>
                  </a:lnTo>
                  <a:lnTo>
                    <a:pt x="103989" y="320800"/>
                  </a:lnTo>
                  <a:lnTo>
                    <a:pt x="117495" y="273297"/>
                  </a:lnTo>
                  <a:lnTo>
                    <a:pt x="125771" y="211082"/>
                  </a:lnTo>
                  <a:lnTo>
                    <a:pt x="132735" y="153126"/>
                  </a:lnTo>
                  <a:lnTo>
                    <a:pt x="125705" y="100994"/>
                  </a:lnTo>
                  <a:lnTo>
                    <a:pt x="109655" y="38565"/>
                  </a:lnTo>
                  <a:lnTo>
                    <a:pt x="99287" y="5748"/>
                  </a:lnTo>
                  <a:lnTo>
                    <a:pt x="94630" y="896"/>
                  </a:lnTo>
                  <a:lnTo>
                    <a:pt x="89186" y="0"/>
                  </a:lnTo>
                  <a:lnTo>
                    <a:pt x="83217" y="1743"/>
                  </a:lnTo>
                  <a:lnTo>
                    <a:pt x="79237" y="7585"/>
                  </a:lnTo>
                  <a:lnTo>
                    <a:pt x="73637" y="39332"/>
                  </a:lnTo>
                  <a:lnTo>
                    <a:pt x="68625" y="101869"/>
                  </a:lnTo>
                  <a:lnTo>
                    <a:pt x="63083" y="156306"/>
                  </a:lnTo>
                  <a:lnTo>
                    <a:pt x="64561" y="216889"/>
                  </a:lnTo>
                  <a:lnTo>
                    <a:pt x="69288" y="276173"/>
                  </a:lnTo>
                  <a:lnTo>
                    <a:pt x="76474" y="337429"/>
                  </a:lnTo>
                  <a:lnTo>
                    <a:pt x="89438" y="387924"/>
                  </a:lnTo>
                  <a:lnTo>
                    <a:pt x="92335" y="4053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295212" y="1800384"/>
              <a:ext cx="1937244" cy="42104"/>
            </a:xfrm>
            <a:custGeom>
              <a:avLst/>
              <a:gdLst/>
              <a:ahLst/>
              <a:cxnLst/>
              <a:rect l="0" t="0" r="0" b="0"/>
              <a:pathLst>
                <a:path w="1937244" h="42104">
                  <a:moveTo>
                    <a:pt x="1937243" y="42103"/>
                  </a:moveTo>
                  <a:lnTo>
                    <a:pt x="1894552" y="38983"/>
                  </a:lnTo>
                  <a:lnTo>
                    <a:pt x="1832836" y="32550"/>
                  </a:lnTo>
                  <a:lnTo>
                    <a:pt x="1770694" y="28647"/>
                  </a:lnTo>
                  <a:lnTo>
                    <a:pt x="1713012" y="22547"/>
                  </a:lnTo>
                  <a:lnTo>
                    <a:pt x="1656558" y="20172"/>
                  </a:lnTo>
                  <a:lnTo>
                    <a:pt x="1597227" y="12771"/>
                  </a:lnTo>
                  <a:lnTo>
                    <a:pt x="1535118" y="10962"/>
                  </a:lnTo>
                  <a:lnTo>
                    <a:pt x="1486383" y="10649"/>
                  </a:lnTo>
                  <a:lnTo>
                    <a:pt x="1434898" y="4967"/>
                  </a:lnTo>
                  <a:lnTo>
                    <a:pt x="1382598" y="1464"/>
                  </a:lnTo>
                  <a:lnTo>
                    <a:pt x="1330057" y="426"/>
                  </a:lnTo>
                  <a:lnTo>
                    <a:pt x="1277445" y="118"/>
                  </a:lnTo>
                  <a:lnTo>
                    <a:pt x="1224811" y="27"/>
                  </a:lnTo>
                  <a:lnTo>
                    <a:pt x="1172171" y="0"/>
                  </a:lnTo>
                  <a:lnTo>
                    <a:pt x="1111558" y="1161"/>
                  </a:lnTo>
                  <a:lnTo>
                    <a:pt x="1058337" y="8322"/>
                  </a:lnTo>
                  <a:lnTo>
                    <a:pt x="1009242" y="9867"/>
                  </a:lnTo>
                  <a:lnTo>
                    <a:pt x="957651" y="10324"/>
                  </a:lnTo>
                  <a:lnTo>
                    <a:pt x="905320" y="13580"/>
                  </a:lnTo>
                  <a:lnTo>
                    <a:pt x="849650" y="18834"/>
                  </a:lnTo>
                  <a:lnTo>
                    <a:pt x="791821" y="20390"/>
                  </a:lnTo>
                  <a:lnTo>
                    <a:pt x="737642" y="20851"/>
                  </a:lnTo>
                  <a:lnTo>
                    <a:pt x="684544" y="20988"/>
                  </a:lnTo>
                  <a:lnTo>
                    <a:pt x="628647" y="21029"/>
                  </a:lnTo>
                  <a:lnTo>
                    <a:pt x="570751" y="21041"/>
                  </a:lnTo>
                  <a:lnTo>
                    <a:pt x="516552" y="21044"/>
                  </a:lnTo>
                  <a:lnTo>
                    <a:pt x="457014" y="26634"/>
                  </a:lnTo>
                  <a:lnTo>
                    <a:pt x="396987" y="29428"/>
                  </a:lnTo>
                  <a:lnTo>
                    <a:pt x="342670" y="23048"/>
                  </a:lnTo>
                  <a:lnTo>
                    <a:pt x="290265" y="24758"/>
                  </a:lnTo>
                  <a:lnTo>
                    <a:pt x="233403" y="29554"/>
                  </a:lnTo>
                  <a:lnTo>
                    <a:pt x="176391" y="30976"/>
                  </a:lnTo>
                  <a:lnTo>
                    <a:pt x="118165" y="31397"/>
                  </a:lnTo>
                  <a:lnTo>
                    <a:pt x="63868" y="31522"/>
                  </a:lnTo>
                  <a:lnTo>
                    <a:pt x="23213" y="31559"/>
                  </a:lnTo>
                  <a:lnTo>
                    <a:pt x="0" y="315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90383" y="1579274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591071" y="1257070"/>
            <a:ext cx="1096448" cy="532775"/>
            <a:chOff x="4591071" y="1257070"/>
            <a:chExt cx="1096448" cy="532775"/>
          </a:xfrm>
        </p:grpSpPr>
        <p:sp>
          <p:nvSpPr>
            <p:cNvPr id="28" name="Freeform 27"/>
            <p:cNvSpPr/>
            <p:nvPr/>
          </p:nvSpPr>
          <p:spPr>
            <a:xfrm>
              <a:off x="4591071" y="1257070"/>
              <a:ext cx="346795" cy="509384"/>
            </a:xfrm>
            <a:custGeom>
              <a:avLst/>
              <a:gdLst/>
              <a:ahLst/>
              <a:cxnLst/>
              <a:rect l="0" t="0" r="0" b="0"/>
              <a:pathLst>
                <a:path w="346795" h="509384">
                  <a:moveTo>
                    <a:pt x="241509" y="69520"/>
                  </a:moveTo>
                  <a:lnTo>
                    <a:pt x="235920" y="52753"/>
                  </a:lnTo>
                  <a:lnTo>
                    <a:pt x="223818" y="38281"/>
                  </a:lnTo>
                  <a:lnTo>
                    <a:pt x="187452" y="9927"/>
                  </a:lnTo>
                  <a:lnTo>
                    <a:pt x="164061" y="2090"/>
                  </a:lnTo>
                  <a:lnTo>
                    <a:pt x="151273" y="0"/>
                  </a:lnTo>
                  <a:lnTo>
                    <a:pt x="124585" y="3917"/>
                  </a:lnTo>
                  <a:lnTo>
                    <a:pt x="99465" y="14627"/>
                  </a:lnTo>
                  <a:lnTo>
                    <a:pt x="51084" y="60082"/>
                  </a:lnTo>
                  <a:lnTo>
                    <a:pt x="31319" y="96489"/>
                  </a:lnTo>
                  <a:lnTo>
                    <a:pt x="10395" y="159379"/>
                  </a:lnTo>
                  <a:lnTo>
                    <a:pt x="1535" y="219461"/>
                  </a:lnTo>
                  <a:lnTo>
                    <a:pt x="0" y="267845"/>
                  </a:lnTo>
                  <a:lnTo>
                    <a:pt x="5134" y="319226"/>
                  </a:lnTo>
                  <a:lnTo>
                    <a:pt x="18520" y="380584"/>
                  </a:lnTo>
                  <a:lnTo>
                    <a:pt x="42480" y="434645"/>
                  </a:lnTo>
                  <a:lnTo>
                    <a:pt x="69744" y="473876"/>
                  </a:lnTo>
                  <a:lnTo>
                    <a:pt x="96249" y="491276"/>
                  </a:lnTo>
                  <a:lnTo>
                    <a:pt x="137817" y="506466"/>
                  </a:lnTo>
                  <a:lnTo>
                    <a:pt x="163058" y="509383"/>
                  </a:lnTo>
                  <a:lnTo>
                    <a:pt x="186755" y="504441"/>
                  </a:lnTo>
                  <a:lnTo>
                    <a:pt x="216707" y="488504"/>
                  </a:lnTo>
                  <a:lnTo>
                    <a:pt x="240399" y="465845"/>
                  </a:lnTo>
                  <a:lnTo>
                    <a:pt x="247788" y="456569"/>
                  </a:lnTo>
                  <a:lnTo>
                    <a:pt x="255998" y="433785"/>
                  </a:lnTo>
                  <a:lnTo>
                    <a:pt x="258477" y="408060"/>
                  </a:lnTo>
                  <a:lnTo>
                    <a:pt x="255680" y="381030"/>
                  </a:lnTo>
                  <a:lnTo>
                    <a:pt x="247417" y="359657"/>
                  </a:lnTo>
                  <a:lnTo>
                    <a:pt x="234776" y="342359"/>
                  </a:lnTo>
                  <a:lnTo>
                    <a:pt x="207929" y="320637"/>
                  </a:lnTo>
                  <a:lnTo>
                    <a:pt x="187980" y="310589"/>
                  </a:lnTo>
                  <a:lnTo>
                    <a:pt x="167416" y="308463"/>
                  </a:lnTo>
                  <a:lnTo>
                    <a:pt x="157019" y="309534"/>
                  </a:lnTo>
                  <a:lnTo>
                    <a:pt x="152427" y="312588"/>
                  </a:lnTo>
                  <a:lnTo>
                    <a:pt x="151705" y="316963"/>
                  </a:lnTo>
                  <a:lnTo>
                    <a:pt x="153564" y="322220"/>
                  </a:lnTo>
                  <a:lnTo>
                    <a:pt x="164987" y="331180"/>
                  </a:lnTo>
                  <a:lnTo>
                    <a:pt x="206507" y="346464"/>
                  </a:lnTo>
                  <a:lnTo>
                    <a:pt x="267004" y="345107"/>
                  </a:lnTo>
                  <a:lnTo>
                    <a:pt x="318988" y="343626"/>
                  </a:lnTo>
                  <a:lnTo>
                    <a:pt x="346794" y="3432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11565" y="1621388"/>
              <a:ext cx="21057" cy="115815"/>
            </a:xfrm>
            <a:custGeom>
              <a:avLst/>
              <a:gdLst/>
              <a:ahLst/>
              <a:cxnLst/>
              <a:rect l="0" t="0" r="0" b="0"/>
              <a:pathLst>
                <a:path w="21057" h="115815">
                  <a:moveTo>
                    <a:pt x="0" y="0"/>
                  </a:moveTo>
                  <a:lnTo>
                    <a:pt x="14654" y="58617"/>
                  </a:lnTo>
                  <a:lnTo>
                    <a:pt x="21056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01036" y="149504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074735" y="1516103"/>
              <a:ext cx="147400" cy="184274"/>
            </a:xfrm>
            <a:custGeom>
              <a:avLst/>
              <a:gdLst/>
              <a:ahLst/>
              <a:cxnLst/>
              <a:rect l="0" t="0" r="0" b="0"/>
              <a:pathLst>
                <a:path w="147400" h="184274">
                  <a:moveTo>
                    <a:pt x="0" y="31586"/>
                  </a:moveTo>
                  <a:lnTo>
                    <a:pt x="26364" y="86630"/>
                  </a:lnTo>
                  <a:lnTo>
                    <a:pt x="59899" y="146098"/>
                  </a:lnTo>
                  <a:lnTo>
                    <a:pt x="80789" y="178599"/>
                  </a:lnTo>
                  <a:lnTo>
                    <a:pt x="87785" y="183407"/>
                  </a:lnTo>
                  <a:lnTo>
                    <a:pt x="94788" y="184273"/>
                  </a:lnTo>
                  <a:lnTo>
                    <a:pt x="101797" y="182510"/>
                  </a:lnTo>
                  <a:lnTo>
                    <a:pt x="106469" y="176656"/>
                  </a:lnTo>
                  <a:lnTo>
                    <a:pt x="122229" y="114593"/>
                  </a:lnTo>
                  <a:lnTo>
                    <a:pt x="131390" y="5410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61269" y="1515847"/>
              <a:ext cx="171901" cy="200299"/>
            </a:xfrm>
            <a:custGeom>
              <a:avLst/>
              <a:gdLst/>
              <a:ahLst/>
              <a:cxnLst/>
              <a:rect l="0" t="0" r="0" b="0"/>
              <a:pathLst>
                <a:path w="171901" h="200299">
                  <a:moveTo>
                    <a:pt x="13508" y="42370"/>
                  </a:moveTo>
                  <a:lnTo>
                    <a:pt x="48406" y="71679"/>
                  </a:lnTo>
                  <a:lnTo>
                    <a:pt x="77660" y="86279"/>
                  </a:lnTo>
                  <a:lnTo>
                    <a:pt x="114145" y="92425"/>
                  </a:lnTo>
                  <a:lnTo>
                    <a:pt x="137784" y="87623"/>
                  </a:lnTo>
                  <a:lnTo>
                    <a:pt x="149001" y="83068"/>
                  </a:lnTo>
                  <a:lnTo>
                    <a:pt x="164584" y="68647"/>
                  </a:lnTo>
                  <a:lnTo>
                    <a:pt x="170377" y="59888"/>
                  </a:lnTo>
                  <a:lnTo>
                    <a:pt x="171900" y="50539"/>
                  </a:lnTo>
                  <a:lnTo>
                    <a:pt x="167353" y="30793"/>
                  </a:lnTo>
                  <a:lnTo>
                    <a:pt x="154413" y="13438"/>
                  </a:lnTo>
                  <a:lnTo>
                    <a:pt x="146049" y="5535"/>
                  </a:lnTo>
                  <a:lnTo>
                    <a:pt x="136964" y="1435"/>
                  </a:lnTo>
                  <a:lnTo>
                    <a:pt x="117510" y="0"/>
                  </a:lnTo>
                  <a:lnTo>
                    <a:pt x="86827" y="5770"/>
                  </a:lnTo>
                  <a:lnTo>
                    <a:pt x="46188" y="26605"/>
                  </a:lnTo>
                  <a:lnTo>
                    <a:pt x="29592" y="39653"/>
                  </a:lnTo>
                  <a:lnTo>
                    <a:pt x="12685" y="65742"/>
                  </a:lnTo>
                  <a:lnTo>
                    <a:pt x="266" y="95698"/>
                  </a:lnTo>
                  <a:lnTo>
                    <a:pt x="0" y="105998"/>
                  </a:lnTo>
                  <a:lnTo>
                    <a:pt x="5945" y="126801"/>
                  </a:lnTo>
                  <a:lnTo>
                    <a:pt x="28825" y="160347"/>
                  </a:lnTo>
                  <a:lnTo>
                    <a:pt x="50152" y="181181"/>
                  </a:lnTo>
                  <a:lnTo>
                    <a:pt x="68399" y="191022"/>
                  </a:lnTo>
                  <a:lnTo>
                    <a:pt x="122010" y="198465"/>
                  </a:lnTo>
                  <a:lnTo>
                    <a:pt x="160907" y="2002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74818" y="1505575"/>
              <a:ext cx="212701" cy="284270"/>
            </a:xfrm>
            <a:custGeom>
              <a:avLst/>
              <a:gdLst/>
              <a:ahLst/>
              <a:cxnLst/>
              <a:rect l="0" t="0" r="0" b="0"/>
              <a:pathLst>
                <a:path w="212701" h="284270">
                  <a:moveTo>
                    <a:pt x="126342" y="0"/>
                  </a:moveTo>
                  <a:lnTo>
                    <a:pt x="64250" y="5589"/>
                  </a:lnTo>
                  <a:lnTo>
                    <a:pt x="37495" y="20243"/>
                  </a:lnTo>
                  <a:lnTo>
                    <a:pt x="32016" y="28703"/>
                  </a:lnTo>
                  <a:lnTo>
                    <a:pt x="25928" y="50581"/>
                  </a:lnTo>
                  <a:lnTo>
                    <a:pt x="26644" y="60627"/>
                  </a:lnTo>
                  <a:lnTo>
                    <a:pt x="33679" y="78028"/>
                  </a:lnTo>
                  <a:lnTo>
                    <a:pt x="50843" y="90441"/>
                  </a:lnTo>
                  <a:lnTo>
                    <a:pt x="75240" y="98687"/>
                  </a:lnTo>
                  <a:lnTo>
                    <a:pt x="135442" y="107101"/>
                  </a:lnTo>
                  <a:lnTo>
                    <a:pt x="187151" y="119681"/>
                  </a:lnTo>
                  <a:lnTo>
                    <a:pt x="196128" y="125411"/>
                  </a:lnTo>
                  <a:lnTo>
                    <a:pt x="209221" y="141136"/>
                  </a:lnTo>
                  <a:lnTo>
                    <a:pt x="212700" y="162943"/>
                  </a:lnTo>
                  <a:lnTo>
                    <a:pt x="211991" y="175309"/>
                  </a:lnTo>
                  <a:lnTo>
                    <a:pt x="201843" y="198408"/>
                  </a:lnTo>
                  <a:lnTo>
                    <a:pt x="172322" y="236243"/>
                  </a:lnTo>
                  <a:lnTo>
                    <a:pt x="145425" y="253402"/>
                  </a:lnTo>
                  <a:lnTo>
                    <a:pt x="102556" y="268510"/>
                  </a:lnTo>
                  <a:lnTo>
                    <a:pt x="46428" y="275827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969658" y="1305533"/>
            <a:ext cx="3554550" cy="673825"/>
            <a:chOff x="5969658" y="1305533"/>
            <a:chExt cx="3554550" cy="673825"/>
          </a:xfrm>
        </p:grpSpPr>
        <p:sp>
          <p:nvSpPr>
            <p:cNvPr id="35" name="Freeform 34"/>
            <p:cNvSpPr/>
            <p:nvPr/>
          </p:nvSpPr>
          <p:spPr>
            <a:xfrm>
              <a:off x="5969658" y="1485286"/>
              <a:ext cx="452858" cy="244463"/>
            </a:xfrm>
            <a:custGeom>
              <a:avLst/>
              <a:gdLst/>
              <a:ahLst/>
              <a:cxnLst/>
              <a:rect l="0" t="0" r="0" b="0"/>
              <a:pathLst>
                <a:path w="452858" h="244463">
                  <a:moveTo>
                    <a:pt x="0" y="9760"/>
                  </a:moveTo>
                  <a:lnTo>
                    <a:pt x="0" y="68377"/>
                  </a:lnTo>
                  <a:lnTo>
                    <a:pt x="7236" y="122551"/>
                  </a:lnTo>
                  <a:lnTo>
                    <a:pt x="12997" y="178312"/>
                  </a:lnTo>
                  <a:lnTo>
                    <a:pt x="16305" y="205165"/>
                  </a:lnTo>
                  <a:lnTo>
                    <a:pt x="13875" y="228798"/>
                  </a:lnTo>
                  <a:lnTo>
                    <a:pt x="11590" y="232994"/>
                  </a:lnTo>
                  <a:lnTo>
                    <a:pt x="8896" y="232282"/>
                  </a:lnTo>
                  <a:lnTo>
                    <a:pt x="5931" y="228298"/>
                  </a:lnTo>
                  <a:lnTo>
                    <a:pt x="1171" y="187112"/>
                  </a:lnTo>
                  <a:lnTo>
                    <a:pt x="231" y="123865"/>
                  </a:lnTo>
                  <a:lnTo>
                    <a:pt x="45" y="60635"/>
                  </a:lnTo>
                  <a:lnTo>
                    <a:pt x="11192" y="22885"/>
                  </a:lnTo>
                  <a:lnTo>
                    <a:pt x="17990" y="17340"/>
                  </a:lnTo>
                  <a:lnTo>
                    <a:pt x="26031" y="15983"/>
                  </a:lnTo>
                  <a:lnTo>
                    <a:pt x="34901" y="17418"/>
                  </a:lnTo>
                  <a:lnTo>
                    <a:pt x="50996" y="28372"/>
                  </a:lnTo>
                  <a:lnTo>
                    <a:pt x="64779" y="46108"/>
                  </a:lnTo>
                  <a:lnTo>
                    <a:pt x="92614" y="103526"/>
                  </a:lnTo>
                  <a:lnTo>
                    <a:pt x="107120" y="135809"/>
                  </a:lnTo>
                  <a:lnTo>
                    <a:pt x="110018" y="138246"/>
                  </a:lnTo>
                  <a:lnTo>
                    <a:pt x="111949" y="135192"/>
                  </a:lnTo>
                  <a:lnTo>
                    <a:pt x="123710" y="84076"/>
                  </a:lnTo>
                  <a:lnTo>
                    <a:pt x="140163" y="33365"/>
                  </a:lnTo>
                  <a:lnTo>
                    <a:pt x="146084" y="21987"/>
                  </a:lnTo>
                  <a:lnTo>
                    <a:pt x="162022" y="6226"/>
                  </a:lnTo>
                  <a:lnTo>
                    <a:pt x="171186" y="385"/>
                  </a:lnTo>
                  <a:lnTo>
                    <a:pt x="179634" y="0"/>
                  </a:lnTo>
                  <a:lnTo>
                    <a:pt x="187606" y="3254"/>
                  </a:lnTo>
                  <a:lnTo>
                    <a:pt x="195261" y="8932"/>
                  </a:lnTo>
                  <a:lnTo>
                    <a:pt x="206885" y="27720"/>
                  </a:lnTo>
                  <a:lnTo>
                    <a:pt x="229469" y="83498"/>
                  </a:lnTo>
                  <a:lnTo>
                    <a:pt x="255291" y="143605"/>
                  </a:lnTo>
                  <a:lnTo>
                    <a:pt x="272869" y="204351"/>
                  </a:lnTo>
                  <a:lnTo>
                    <a:pt x="278032" y="221417"/>
                  </a:lnTo>
                  <a:lnTo>
                    <a:pt x="277771" y="221055"/>
                  </a:lnTo>
                  <a:lnTo>
                    <a:pt x="276428" y="217304"/>
                  </a:lnTo>
                  <a:lnTo>
                    <a:pt x="280126" y="189668"/>
                  </a:lnTo>
                  <a:lnTo>
                    <a:pt x="294220" y="157433"/>
                  </a:lnTo>
                  <a:lnTo>
                    <a:pt x="318803" y="131244"/>
                  </a:lnTo>
                  <a:lnTo>
                    <a:pt x="377219" y="105725"/>
                  </a:lnTo>
                  <a:lnTo>
                    <a:pt x="430261" y="84789"/>
                  </a:lnTo>
                  <a:lnTo>
                    <a:pt x="447030" y="68843"/>
                  </a:lnTo>
                  <a:lnTo>
                    <a:pt x="451268" y="59677"/>
                  </a:lnTo>
                  <a:lnTo>
                    <a:pt x="452857" y="40134"/>
                  </a:lnTo>
                  <a:lnTo>
                    <a:pt x="448134" y="33519"/>
                  </a:lnTo>
                  <a:lnTo>
                    <a:pt x="440305" y="29109"/>
                  </a:lnTo>
                  <a:lnTo>
                    <a:pt x="420299" y="25379"/>
                  </a:lnTo>
                  <a:lnTo>
                    <a:pt x="399709" y="27620"/>
                  </a:lnTo>
                  <a:lnTo>
                    <a:pt x="368386" y="41048"/>
                  </a:lnTo>
                  <a:lnTo>
                    <a:pt x="353630" y="56421"/>
                  </a:lnTo>
                  <a:lnTo>
                    <a:pt x="334625" y="94886"/>
                  </a:lnTo>
                  <a:lnTo>
                    <a:pt x="328825" y="131429"/>
                  </a:lnTo>
                  <a:lnTo>
                    <a:pt x="335271" y="177293"/>
                  </a:lnTo>
                  <a:lnTo>
                    <a:pt x="345654" y="208358"/>
                  </a:lnTo>
                  <a:lnTo>
                    <a:pt x="356785" y="225148"/>
                  </a:lnTo>
                  <a:lnTo>
                    <a:pt x="372650" y="237289"/>
                  </a:lnTo>
                  <a:lnTo>
                    <a:pt x="381795" y="242165"/>
                  </a:lnTo>
                  <a:lnTo>
                    <a:pt x="401313" y="244462"/>
                  </a:lnTo>
                  <a:lnTo>
                    <a:pt x="431668" y="2413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477931" y="1505397"/>
              <a:ext cx="176080" cy="209248"/>
            </a:xfrm>
            <a:custGeom>
              <a:avLst/>
              <a:gdLst/>
              <a:ahLst/>
              <a:cxnLst/>
              <a:rect l="0" t="0" r="0" b="0"/>
              <a:pathLst>
                <a:path w="176080" h="209248">
                  <a:moveTo>
                    <a:pt x="102380" y="137048"/>
                  </a:moveTo>
                  <a:lnTo>
                    <a:pt x="117034" y="93086"/>
                  </a:lnTo>
                  <a:lnTo>
                    <a:pt x="117471" y="73055"/>
                  </a:lnTo>
                  <a:lnTo>
                    <a:pt x="112596" y="52455"/>
                  </a:lnTo>
                  <a:lnTo>
                    <a:pt x="90402" y="13754"/>
                  </a:lnTo>
                  <a:lnTo>
                    <a:pt x="83866" y="5719"/>
                  </a:lnTo>
                  <a:lnTo>
                    <a:pt x="75999" y="1532"/>
                  </a:lnTo>
                  <a:lnTo>
                    <a:pt x="57900" y="0"/>
                  </a:lnTo>
                  <a:lnTo>
                    <a:pt x="50499" y="3569"/>
                  </a:lnTo>
                  <a:lnTo>
                    <a:pt x="20606" y="44125"/>
                  </a:lnTo>
                  <a:lnTo>
                    <a:pt x="5881" y="85599"/>
                  </a:lnTo>
                  <a:lnTo>
                    <a:pt x="0" y="142440"/>
                  </a:lnTo>
                  <a:lnTo>
                    <a:pt x="7184" y="177640"/>
                  </a:lnTo>
                  <a:lnTo>
                    <a:pt x="17566" y="199543"/>
                  </a:lnTo>
                  <a:lnTo>
                    <a:pt x="25951" y="205617"/>
                  </a:lnTo>
                  <a:lnTo>
                    <a:pt x="47744" y="209247"/>
                  </a:lnTo>
                  <a:lnTo>
                    <a:pt x="56597" y="206238"/>
                  </a:lnTo>
                  <a:lnTo>
                    <a:pt x="69553" y="193535"/>
                  </a:lnTo>
                  <a:lnTo>
                    <a:pt x="94944" y="136461"/>
                  </a:lnTo>
                  <a:lnTo>
                    <a:pt x="105766" y="105289"/>
                  </a:lnTo>
                  <a:lnTo>
                    <a:pt x="108146" y="104177"/>
                  </a:lnTo>
                  <a:lnTo>
                    <a:pt x="122066" y="164674"/>
                  </a:lnTo>
                  <a:lnTo>
                    <a:pt x="132966" y="182862"/>
                  </a:lnTo>
                  <a:lnTo>
                    <a:pt x="140318" y="188648"/>
                  </a:lnTo>
                  <a:lnTo>
                    <a:pt x="176079" y="2002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96124" y="1526482"/>
              <a:ext cx="136872" cy="189664"/>
            </a:xfrm>
            <a:custGeom>
              <a:avLst/>
              <a:gdLst/>
              <a:ahLst/>
              <a:cxnLst/>
              <a:rect l="0" t="0" r="0" b="0"/>
              <a:pathLst>
                <a:path w="136872" h="189664">
                  <a:moveTo>
                    <a:pt x="0" y="63321"/>
                  </a:moveTo>
                  <a:lnTo>
                    <a:pt x="0" y="112252"/>
                  </a:lnTo>
                  <a:lnTo>
                    <a:pt x="0" y="133031"/>
                  </a:lnTo>
                  <a:lnTo>
                    <a:pt x="3120" y="74681"/>
                  </a:lnTo>
                  <a:lnTo>
                    <a:pt x="19128" y="22486"/>
                  </a:lnTo>
                  <a:lnTo>
                    <a:pt x="30339" y="5788"/>
                  </a:lnTo>
                  <a:lnTo>
                    <a:pt x="37773" y="1569"/>
                  </a:lnTo>
                  <a:lnTo>
                    <a:pt x="55392" y="0"/>
                  </a:lnTo>
                  <a:lnTo>
                    <a:pt x="85043" y="11284"/>
                  </a:lnTo>
                  <a:lnTo>
                    <a:pt x="99408" y="26155"/>
                  </a:lnTo>
                  <a:lnTo>
                    <a:pt x="125827" y="84812"/>
                  </a:lnTo>
                  <a:lnTo>
                    <a:pt x="133599" y="119211"/>
                  </a:lnTo>
                  <a:lnTo>
                    <a:pt x="135902" y="155920"/>
                  </a:lnTo>
                  <a:lnTo>
                    <a:pt x="136871" y="1896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21685" y="1600331"/>
              <a:ext cx="6067" cy="115815"/>
            </a:xfrm>
            <a:custGeom>
              <a:avLst/>
              <a:gdLst/>
              <a:ahLst/>
              <a:cxnLst/>
              <a:rect l="0" t="0" r="0" b="0"/>
              <a:pathLst>
                <a:path w="6067" h="115815">
                  <a:moveTo>
                    <a:pt x="6066" y="0"/>
                  </a:moveTo>
                  <a:lnTo>
                    <a:pt x="0" y="33622"/>
                  </a:lnTo>
                  <a:lnTo>
                    <a:pt x="4521" y="82204"/>
                  </a:lnTo>
                  <a:lnTo>
                    <a:pt x="6066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927751" y="146346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011979" y="1547685"/>
              <a:ext cx="189514" cy="210575"/>
            </a:xfrm>
            <a:custGeom>
              <a:avLst/>
              <a:gdLst/>
              <a:ahLst/>
              <a:cxnLst/>
              <a:rect l="0" t="0" r="0" b="0"/>
              <a:pathLst>
                <a:path w="189514" h="210575">
                  <a:moveTo>
                    <a:pt x="0" y="42118"/>
                  </a:moveTo>
                  <a:lnTo>
                    <a:pt x="5589" y="100735"/>
                  </a:lnTo>
                  <a:lnTo>
                    <a:pt x="18212" y="160451"/>
                  </a:lnTo>
                  <a:lnTo>
                    <a:pt x="18622" y="177768"/>
                  </a:lnTo>
                  <a:lnTo>
                    <a:pt x="17095" y="175835"/>
                  </a:lnTo>
                  <a:lnTo>
                    <a:pt x="4158" y="133903"/>
                  </a:lnTo>
                  <a:lnTo>
                    <a:pt x="2402" y="96349"/>
                  </a:lnTo>
                  <a:lnTo>
                    <a:pt x="14816" y="33416"/>
                  </a:lnTo>
                  <a:lnTo>
                    <a:pt x="30387" y="6134"/>
                  </a:lnTo>
                  <a:lnTo>
                    <a:pt x="40145" y="1751"/>
                  </a:lnTo>
                  <a:lnTo>
                    <a:pt x="66585" y="0"/>
                  </a:lnTo>
                  <a:lnTo>
                    <a:pt x="91595" y="9361"/>
                  </a:lnTo>
                  <a:lnTo>
                    <a:pt x="113238" y="26389"/>
                  </a:lnTo>
                  <a:lnTo>
                    <a:pt x="143078" y="72329"/>
                  </a:lnTo>
                  <a:lnTo>
                    <a:pt x="171613" y="135740"/>
                  </a:lnTo>
                  <a:lnTo>
                    <a:pt x="185631" y="188729"/>
                  </a:lnTo>
                  <a:lnTo>
                    <a:pt x="189513" y="2105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159378" y="1601597"/>
              <a:ext cx="256174" cy="377761"/>
            </a:xfrm>
            <a:custGeom>
              <a:avLst/>
              <a:gdLst/>
              <a:ahLst/>
              <a:cxnLst/>
              <a:rect l="0" t="0" r="0" b="0"/>
              <a:pathLst>
                <a:path w="256174" h="377761">
                  <a:moveTo>
                    <a:pt x="210570" y="93491"/>
                  </a:moveTo>
                  <a:lnTo>
                    <a:pt x="191442" y="30063"/>
                  </a:lnTo>
                  <a:lnTo>
                    <a:pt x="180232" y="9149"/>
                  </a:lnTo>
                  <a:lnTo>
                    <a:pt x="171627" y="3337"/>
                  </a:lnTo>
                  <a:lnTo>
                    <a:pt x="149588" y="0"/>
                  </a:lnTo>
                  <a:lnTo>
                    <a:pt x="130435" y="5536"/>
                  </a:lnTo>
                  <a:lnTo>
                    <a:pt x="122051" y="10288"/>
                  </a:lnTo>
                  <a:lnTo>
                    <a:pt x="109617" y="24926"/>
                  </a:lnTo>
                  <a:lnTo>
                    <a:pt x="101361" y="44300"/>
                  </a:lnTo>
                  <a:lnTo>
                    <a:pt x="97883" y="80346"/>
                  </a:lnTo>
                  <a:lnTo>
                    <a:pt x="104911" y="113772"/>
                  </a:lnTo>
                  <a:lnTo>
                    <a:pt x="115257" y="135260"/>
                  </a:lnTo>
                  <a:lnTo>
                    <a:pt x="130774" y="150269"/>
                  </a:lnTo>
                  <a:lnTo>
                    <a:pt x="139826" y="155910"/>
                  </a:lnTo>
                  <a:lnTo>
                    <a:pt x="148199" y="157330"/>
                  </a:lnTo>
                  <a:lnTo>
                    <a:pt x="156121" y="155937"/>
                  </a:lnTo>
                  <a:lnTo>
                    <a:pt x="163742" y="152669"/>
                  </a:lnTo>
                  <a:lnTo>
                    <a:pt x="185646" y="131302"/>
                  </a:lnTo>
                  <a:lnTo>
                    <a:pt x="201365" y="102744"/>
                  </a:lnTo>
                  <a:lnTo>
                    <a:pt x="204434" y="103169"/>
                  </a:lnTo>
                  <a:lnTo>
                    <a:pt x="215598" y="154284"/>
                  </a:lnTo>
                  <a:lnTo>
                    <a:pt x="233116" y="208600"/>
                  </a:lnTo>
                  <a:lnTo>
                    <a:pt x="250006" y="258618"/>
                  </a:lnTo>
                  <a:lnTo>
                    <a:pt x="256173" y="287373"/>
                  </a:lnTo>
                  <a:lnTo>
                    <a:pt x="255015" y="311852"/>
                  </a:lnTo>
                  <a:lnTo>
                    <a:pt x="250728" y="320953"/>
                  </a:lnTo>
                  <a:lnTo>
                    <a:pt x="236606" y="334185"/>
                  </a:lnTo>
                  <a:lnTo>
                    <a:pt x="189370" y="352212"/>
                  </a:lnTo>
                  <a:lnTo>
                    <a:pt x="141767" y="363431"/>
                  </a:lnTo>
                  <a:lnTo>
                    <a:pt x="91788" y="372995"/>
                  </a:lnTo>
                  <a:lnTo>
                    <a:pt x="35505" y="376819"/>
                  </a:lnTo>
                  <a:lnTo>
                    <a:pt x="0" y="3777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685803" y="1305533"/>
              <a:ext cx="31586" cy="442198"/>
            </a:xfrm>
            <a:custGeom>
              <a:avLst/>
              <a:gdLst/>
              <a:ahLst/>
              <a:cxnLst/>
              <a:rect l="0" t="0" r="0" b="0"/>
              <a:pathLst>
                <a:path w="31586" h="442198">
                  <a:moveTo>
                    <a:pt x="0" y="0"/>
                  </a:moveTo>
                  <a:lnTo>
                    <a:pt x="0" y="62478"/>
                  </a:lnTo>
                  <a:lnTo>
                    <a:pt x="5589" y="113597"/>
                  </a:lnTo>
                  <a:lnTo>
                    <a:pt x="10722" y="169405"/>
                  </a:lnTo>
                  <a:lnTo>
                    <a:pt x="17475" y="232558"/>
                  </a:lnTo>
                  <a:lnTo>
                    <a:pt x="19465" y="279224"/>
                  </a:lnTo>
                  <a:lnTo>
                    <a:pt x="26174" y="329178"/>
                  </a:lnTo>
                  <a:lnTo>
                    <a:pt x="30516" y="385904"/>
                  </a:lnTo>
                  <a:lnTo>
                    <a:pt x="31585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559461" y="1452932"/>
              <a:ext cx="273742" cy="52644"/>
            </a:xfrm>
            <a:custGeom>
              <a:avLst/>
              <a:gdLst/>
              <a:ahLst/>
              <a:cxnLst/>
              <a:rect l="0" t="0" r="0" b="0"/>
              <a:pathLst>
                <a:path w="273742" h="52644">
                  <a:moveTo>
                    <a:pt x="273741" y="0"/>
                  </a:moveTo>
                  <a:lnTo>
                    <a:pt x="215124" y="14654"/>
                  </a:lnTo>
                  <a:lnTo>
                    <a:pt x="159780" y="19792"/>
                  </a:lnTo>
                  <a:lnTo>
                    <a:pt x="96856" y="23927"/>
                  </a:lnTo>
                  <a:lnTo>
                    <a:pt x="34418" y="3898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772899" y="1598056"/>
              <a:ext cx="189707" cy="155373"/>
            </a:xfrm>
            <a:custGeom>
              <a:avLst/>
              <a:gdLst/>
              <a:ahLst/>
              <a:cxnLst/>
              <a:rect l="0" t="0" r="0" b="0"/>
              <a:pathLst>
                <a:path w="189707" h="155373">
                  <a:moveTo>
                    <a:pt x="102417" y="12804"/>
                  </a:moveTo>
                  <a:lnTo>
                    <a:pt x="69964" y="6738"/>
                  </a:lnTo>
                  <a:lnTo>
                    <a:pt x="49389" y="9328"/>
                  </a:lnTo>
                  <a:lnTo>
                    <a:pt x="31666" y="17498"/>
                  </a:lnTo>
                  <a:lnTo>
                    <a:pt x="23664" y="22952"/>
                  </a:lnTo>
                  <a:lnTo>
                    <a:pt x="11653" y="38371"/>
                  </a:lnTo>
                  <a:lnTo>
                    <a:pt x="3586" y="58092"/>
                  </a:lnTo>
                  <a:lnTo>
                    <a:pt x="0" y="82455"/>
                  </a:lnTo>
                  <a:lnTo>
                    <a:pt x="9160" y="122478"/>
                  </a:lnTo>
                  <a:lnTo>
                    <a:pt x="23535" y="140707"/>
                  </a:lnTo>
                  <a:lnTo>
                    <a:pt x="32281" y="147205"/>
                  </a:lnTo>
                  <a:lnTo>
                    <a:pt x="57597" y="154426"/>
                  </a:lnTo>
                  <a:lnTo>
                    <a:pt x="98495" y="155372"/>
                  </a:lnTo>
                  <a:lnTo>
                    <a:pt x="121731" y="149867"/>
                  </a:lnTo>
                  <a:lnTo>
                    <a:pt x="162124" y="127269"/>
                  </a:lnTo>
                  <a:lnTo>
                    <a:pt x="176917" y="112810"/>
                  </a:lnTo>
                  <a:lnTo>
                    <a:pt x="187391" y="94686"/>
                  </a:lnTo>
                  <a:lnTo>
                    <a:pt x="189706" y="71813"/>
                  </a:lnTo>
                  <a:lnTo>
                    <a:pt x="185666" y="47219"/>
                  </a:lnTo>
                  <a:lnTo>
                    <a:pt x="176071" y="24590"/>
                  </a:lnTo>
                  <a:lnTo>
                    <a:pt x="157769" y="9073"/>
                  </a:lnTo>
                  <a:lnTo>
                    <a:pt x="146337" y="3298"/>
                  </a:lnTo>
                  <a:lnTo>
                    <a:pt x="124277" y="0"/>
                  </a:lnTo>
                  <a:lnTo>
                    <a:pt x="91889" y="22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130769" y="1537160"/>
              <a:ext cx="159460" cy="216996"/>
            </a:xfrm>
            <a:custGeom>
              <a:avLst/>
              <a:gdLst/>
              <a:ahLst/>
              <a:cxnLst/>
              <a:rect l="0" t="0" r="0" b="0"/>
              <a:pathLst>
                <a:path w="159460" h="216996">
                  <a:moveTo>
                    <a:pt x="91988" y="0"/>
                  </a:moveTo>
                  <a:lnTo>
                    <a:pt x="29895" y="14654"/>
                  </a:lnTo>
                  <a:lnTo>
                    <a:pt x="3139" y="30338"/>
                  </a:lnTo>
                  <a:lnTo>
                    <a:pt x="0" y="36603"/>
                  </a:lnTo>
                  <a:lnTo>
                    <a:pt x="247" y="43120"/>
                  </a:lnTo>
                  <a:lnTo>
                    <a:pt x="2751" y="49803"/>
                  </a:lnTo>
                  <a:lnTo>
                    <a:pt x="23043" y="70389"/>
                  </a:lnTo>
                  <a:lnTo>
                    <a:pt x="81876" y="97667"/>
                  </a:lnTo>
                  <a:lnTo>
                    <a:pt x="144666" y="124860"/>
                  </a:lnTo>
                  <a:lnTo>
                    <a:pt x="151673" y="133543"/>
                  </a:lnTo>
                  <a:lnTo>
                    <a:pt x="159459" y="155669"/>
                  </a:lnTo>
                  <a:lnTo>
                    <a:pt x="159195" y="165780"/>
                  </a:lnTo>
                  <a:lnTo>
                    <a:pt x="152664" y="183255"/>
                  </a:lnTo>
                  <a:lnTo>
                    <a:pt x="130243" y="206246"/>
                  </a:lnTo>
                  <a:lnTo>
                    <a:pt x="108210" y="214498"/>
                  </a:lnTo>
                  <a:lnTo>
                    <a:pt x="83990" y="216995"/>
                  </a:lnTo>
                  <a:lnTo>
                    <a:pt x="28816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296456" y="1621388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0" y="0"/>
                  </a:moveTo>
                  <a:lnTo>
                    <a:pt x="15641" y="17981"/>
                  </a:lnTo>
                  <a:lnTo>
                    <a:pt x="40433" y="58563"/>
                  </a:lnTo>
                  <a:lnTo>
                    <a:pt x="84228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296456" y="1579274"/>
              <a:ext cx="157928" cy="368499"/>
            </a:xfrm>
            <a:custGeom>
              <a:avLst/>
              <a:gdLst/>
              <a:ahLst/>
              <a:cxnLst/>
              <a:rect l="0" t="0" r="0" b="0"/>
              <a:pathLst>
                <a:path w="157928" h="368499">
                  <a:moveTo>
                    <a:pt x="157927" y="0"/>
                  </a:moveTo>
                  <a:lnTo>
                    <a:pt x="137684" y="58617"/>
                  </a:lnTo>
                  <a:lnTo>
                    <a:pt x="105706" y="118857"/>
                  </a:lnTo>
                  <a:lnTo>
                    <a:pt x="79459" y="170097"/>
                  </a:lnTo>
                  <a:lnTo>
                    <a:pt x="52349" y="219343"/>
                  </a:lnTo>
                  <a:lnTo>
                    <a:pt x="34561" y="278507"/>
                  </a:lnTo>
                  <a:lnTo>
                    <a:pt x="12849" y="333348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508489" y="1663825"/>
              <a:ext cx="255221" cy="136549"/>
            </a:xfrm>
            <a:custGeom>
              <a:avLst/>
              <a:gdLst/>
              <a:ahLst/>
              <a:cxnLst/>
              <a:rect l="0" t="0" r="0" b="0"/>
              <a:pathLst>
                <a:path w="255221" h="136549">
                  <a:moveTo>
                    <a:pt x="9065" y="20734"/>
                  </a:moveTo>
                  <a:lnTo>
                    <a:pt x="732" y="58212"/>
                  </a:lnTo>
                  <a:lnTo>
                    <a:pt x="0" y="70286"/>
                  </a:lnTo>
                  <a:lnTo>
                    <a:pt x="1852" y="75995"/>
                  </a:lnTo>
                  <a:lnTo>
                    <a:pt x="5426" y="77462"/>
                  </a:lnTo>
                  <a:lnTo>
                    <a:pt x="10149" y="76100"/>
                  </a:lnTo>
                  <a:lnTo>
                    <a:pt x="18516" y="65228"/>
                  </a:lnTo>
                  <a:lnTo>
                    <a:pt x="32922" y="42496"/>
                  </a:lnTo>
                  <a:lnTo>
                    <a:pt x="58751" y="13854"/>
                  </a:lnTo>
                  <a:lnTo>
                    <a:pt x="66756" y="11468"/>
                  </a:lnTo>
                  <a:lnTo>
                    <a:pt x="85008" y="15056"/>
                  </a:lnTo>
                  <a:lnTo>
                    <a:pt x="101700" y="27569"/>
                  </a:lnTo>
                  <a:lnTo>
                    <a:pt x="109426" y="35819"/>
                  </a:lnTo>
                  <a:lnTo>
                    <a:pt x="116917" y="37810"/>
                  </a:lnTo>
                  <a:lnTo>
                    <a:pt x="124250" y="35628"/>
                  </a:lnTo>
                  <a:lnTo>
                    <a:pt x="138637" y="23844"/>
                  </a:lnTo>
                  <a:lnTo>
                    <a:pt x="152831" y="6908"/>
                  </a:lnTo>
                  <a:lnTo>
                    <a:pt x="161060" y="2158"/>
                  </a:lnTo>
                  <a:lnTo>
                    <a:pt x="179564" y="0"/>
                  </a:lnTo>
                  <a:lnTo>
                    <a:pt x="188242" y="3402"/>
                  </a:lnTo>
                  <a:lnTo>
                    <a:pt x="204123" y="16541"/>
                  </a:lnTo>
                  <a:lnTo>
                    <a:pt x="232212" y="53571"/>
                  </a:lnTo>
                  <a:lnTo>
                    <a:pt x="254076" y="105127"/>
                  </a:lnTo>
                  <a:lnTo>
                    <a:pt x="255220" y="119853"/>
                  </a:lnTo>
                  <a:lnTo>
                    <a:pt x="251221" y="1365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812352" y="1442404"/>
              <a:ext cx="195801" cy="329351"/>
            </a:xfrm>
            <a:custGeom>
              <a:avLst/>
              <a:gdLst/>
              <a:ahLst/>
              <a:cxnLst/>
              <a:rect l="0" t="0" r="0" b="0"/>
              <a:pathLst>
                <a:path w="195801" h="329351">
                  <a:moveTo>
                    <a:pt x="0" y="0"/>
                  </a:moveTo>
                  <a:lnTo>
                    <a:pt x="3119" y="59358"/>
                  </a:lnTo>
                  <a:lnTo>
                    <a:pt x="9065" y="121299"/>
                  </a:lnTo>
                  <a:lnTo>
                    <a:pt x="18645" y="178248"/>
                  </a:lnTo>
                  <a:lnTo>
                    <a:pt x="28683" y="240277"/>
                  </a:lnTo>
                  <a:lnTo>
                    <a:pt x="36601" y="297936"/>
                  </a:lnTo>
                  <a:lnTo>
                    <a:pt x="37269" y="303909"/>
                  </a:lnTo>
                  <a:lnTo>
                    <a:pt x="36545" y="304381"/>
                  </a:lnTo>
                  <a:lnTo>
                    <a:pt x="34892" y="301187"/>
                  </a:lnTo>
                  <a:lnTo>
                    <a:pt x="38155" y="279923"/>
                  </a:lnTo>
                  <a:lnTo>
                    <a:pt x="53046" y="222721"/>
                  </a:lnTo>
                  <a:lnTo>
                    <a:pt x="56421" y="211652"/>
                  </a:lnTo>
                  <a:lnTo>
                    <a:pt x="62181" y="203102"/>
                  </a:lnTo>
                  <a:lnTo>
                    <a:pt x="77938" y="190483"/>
                  </a:lnTo>
                  <a:lnTo>
                    <a:pt x="99760" y="187215"/>
                  </a:lnTo>
                  <a:lnTo>
                    <a:pt x="122717" y="190831"/>
                  </a:lnTo>
                  <a:lnTo>
                    <a:pt x="140719" y="200237"/>
                  </a:lnTo>
                  <a:lnTo>
                    <a:pt x="185725" y="248036"/>
                  </a:lnTo>
                  <a:lnTo>
                    <a:pt x="193679" y="268945"/>
                  </a:lnTo>
                  <a:lnTo>
                    <a:pt x="195800" y="281072"/>
                  </a:lnTo>
                  <a:lnTo>
                    <a:pt x="191917" y="300786"/>
                  </a:lnTo>
                  <a:lnTo>
                    <a:pt x="187607" y="309318"/>
                  </a:lnTo>
                  <a:lnTo>
                    <a:pt x="173458" y="321918"/>
                  </a:lnTo>
                  <a:lnTo>
                    <a:pt x="164772" y="326916"/>
                  </a:lnTo>
                  <a:lnTo>
                    <a:pt x="145761" y="329350"/>
                  </a:lnTo>
                  <a:lnTo>
                    <a:pt x="95711" y="318368"/>
                  </a:lnTo>
                  <a:lnTo>
                    <a:pt x="63171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057223" y="1621388"/>
              <a:ext cx="109000" cy="177451"/>
            </a:xfrm>
            <a:custGeom>
              <a:avLst/>
              <a:gdLst/>
              <a:ahLst/>
              <a:cxnLst/>
              <a:rect l="0" t="0" r="0" b="0"/>
              <a:pathLst>
                <a:path w="109000" h="177451">
                  <a:moveTo>
                    <a:pt x="60456" y="10529"/>
                  </a:moveTo>
                  <a:lnTo>
                    <a:pt x="36409" y="20104"/>
                  </a:lnTo>
                  <a:lnTo>
                    <a:pt x="22082" y="30772"/>
                  </a:lnTo>
                  <a:lnTo>
                    <a:pt x="6451" y="55521"/>
                  </a:lnTo>
                  <a:lnTo>
                    <a:pt x="0" y="96260"/>
                  </a:lnTo>
                  <a:lnTo>
                    <a:pt x="3678" y="134196"/>
                  </a:lnTo>
                  <a:lnTo>
                    <a:pt x="17766" y="167664"/>
                  </a:lnTo>
                  <a:lnTo>
                    <a:pt x="26147" y="173777"/>
                  </a:lnTo>
                  <a:lnTo>
                    <a:pt x="47937" y="177450"/>
                  </a:lnTo>
                  <a:lnTo>
                    <a:pt x="66980" y="172063"/>
                  </a:lnTo>
                  <a:lnTo>
                    <a:pt x="83243" y="160701"/>
                  </a:lnTo>
                  <a:lnTo>
                    <a:pt x="98270" y="143952"/>
                  </a:lnTo>
                  <a:lnTo>
                    <a:pt x="106508" y="121691"/>
                  </a:lnTo>
                  <a:lnTo>
                    <a:pt x="108999" y="96199"/>
                  </a:lnTo>
                  <a:lnTo>
                    <a:pt x="102655" y="56709"/>
                  </a:lnTo>
                  <a:lnTo>
                    <a:pt x="86477" y="24602"/>
                  </a:lnTo>
                  <a:lnTo>
                    <a:pt x="604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222964" y="1389761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0" y="50433"/>
                  </a:lnTo>
                  <a:lnTo>
                    <a:pt x="1169" y="104241"/>
                  </a:lnTo>
                  <a:lnTo>
                    <a:pt x="8332" y="158761"/>
                  </a:lnTo>
                  <a:lnTo>
                    <a:pt x="9877" y="206528"/>
                  </a:lnTo>
                  <a:lnTo>
                    <a:pt x="13455" y="262015"/>
                  </a:lnTo>
                  <a:lnTo>
                    <a:pt x="18804" y="315500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368918" y="1594265"/>
              <a:ext cx="155290" cy="258751"/>
            </a:xfrm>
            <a:custGeom>
              <a:avLst/>
              <a:gdLst/>
              <a:ahLst/>
              <a:cxnLst/>
              <a:rect l="0" t="0" r="0" b="0"/>
              <a:pathLst>
                <a:path w="155290" h="258751">
                  <a:moveTo>
                    <a:pt x="106729" y="6066"/>
                  </a:moveTo>
                  <a:lnTo>
                    <a:pt x="73107" y="0"/>
                  </a:lnTo>
                  <a:lnTo>
                    <a:pt x="48113" y="2590"/>
                  </a:lnTo>
                  <a:lnTo>
                    <a:pt x="27645" y="10760"/>
                  </a:lnTo>
                  <a:lnTo>
                    <a:pt x="18912" y="16215"/>
                  </a:lnTo>
                  <a:lnTo>
                    <a:pt x="6088" y="31634"/>
                  </a:lnTo>
                  <a:lnTo>
                    <a:pt x="1031" y="40659"/>
                  </a:lnTo>
                  <a:lnTo>
                    <a:pt x="0" y="49015"/>
                  </a:lnTo>
                  <a:lnTo>
                    <a:pt x="5091" y="64539"/>
                  </a:lnTo>
                  <a:lnTo>
                    <a:pt x="26702" y="86432"/>
                  </a:lnTo>
                  <a:lnTo>
                    <a:pt x="48545" y="94427"/>
                  </a:lnTo>
                  <a:lnTo>
                    <a:pt x="95106" y="105149"/>
                  </a:lnTo>
                  <a:lnTo>
                    <a:pt x="121874" y="120692"/>
                  </a:lnTo>
                  <a:lnTo>
                    <a:pt x="144622" y="140115"/>
                  </a:lnTo>
                  <a:lnTo>
                    <a:pt x="152817" y="160010"/>
                  </a:lnTo>
                  <a:lnTo>
                    <a:pt x="155289" y="183280"/>
                  </a:lnTo>
                  <a:lnTo>
                    <a:pt x="152488" y="205321"/>
                  </a:lnTo>
                  <a:lnTo>
                    <a:pt x="146594" y="214942"/>
                  </a:lnTo>
                  <a:lnTo>
                    <a:pt x="127567" y="231871"/>
                  </a:lnTo>
                  <a:lnTo>
                    <a:pt x="96136" y="248966"/>
                  </a:lnTo>
                  <a:lnTo>
                    <a:pt x="43559" y="2587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1508261" y="2174469"/>
            <a:ext cx="2084961" cy="453971"/>
            <a:chOff x="1508261" y="2174469"/>
            <a:chExt cx="2084961" cy="453971"/>
          </a:xfrm>
        </p:grpSpPr>
        <p:sp>
          <p:nvSpPr>
            <p:cNvPr id="54" name="Freeform 53"/>
            <p:cNvSpPr/>
            <p:nvPr/>
          </p:nvSpPr>
          <p:spPr>
            <a:xfrm>
              <a:off x="1508261" y="2267971"/>
              <a:ext cx="221692" cy="209263"/>
            </a:xfrm>
            <a:custGeom>
              <a:avLst/>
              <a:gdLst/>
              <a:ahLst/>
              <a:cxnLst/>
              <a:rect l="0" t="0" r="0" b="0"/>
              <a:pathLst>
                <a:path w="221692" h="209263">
                  <a:moveTo>
                    <a:pt x="123656" y="6184"/>
                  </a:moveTo>
                  <a:lnTo>
                    <a:pt x="106888" y="595"/>
                  </a:lnTo>
                  <a:lnTo>
                    <a:pt x="89297" y="970"/>
                  </a:lnTo>
                  <a:lnTo>
                    <a:pt x="70951" y="6207"/>
                  </a:lnTo>
                  <a:lnTo>
                    <a:pt x="32863" y="35187"/>
                  </a:lnTo>
                  <a:lnTo>
                    <a:pt x="17075" y="61181"/>
                  </a:lnTo>
                  <a:lnTo>
                    <a:pt x="2430" y="102575"/>
                  </a:lnTo>
                  <a:lnTo>
                    <a:pt x="0" y="139899"/>
                  </a:lnTo>
                  <a:lnTo>
                    <a:pt x="3577" y="162709"/>
                  </a:lnTo>
                  <a:lnTo>
                    <a:pt x="15305" y="181426"/>
                  </a:lnTo>
                  <a:lnTo>
                    <a:pt x="32216" y="196373"/>
                  </a:lnTo>
                  <a:lnTo>
                    <a:pt x="51430" y="206916"/>
                  </a:lnTo>
                  <a:lnTo>
                    <a:pt x="74788" y="209262"/>
                  </a:lnTo>
                  <a:lnTo>
                    <a:pt x="99597" y="205235"/>
                  </a:lnTo>
                  <a:lnTo>
                    <a:pt x="154846" y="177095"/>
                  </a:lnTo>
                  <a:lnTo>
                    <a:pt x="203723" y="126878"/>
                  </a:lnTo>
                  <a:lnTo>
                    <a:pt x="219649" y="99267"/>
                  </a:lnTo>
                  <a:lnTo>
                    <a:pt x="221691" y="79140"/>
                  </a:lnTo>
                  <a:lnTo>
                    <a:pt x="217530" y="58496"/>
                  </a:lnTo>
                  <a:lnTo>
                    <a:pt x="202033" y="28313"/>
                  </a:lnTo>
                  <a:lnTo>
                    <a:pt x="189296" y="11730"/>
                  </a:lnTo>
                  <a:lnTo>
                    <a:pt x="169597" y="2799"/>
                  </a:lnTo>
                  <a:lnTo>
                    <a:pt x="149923" y="0"/>
                  </a:lnTo>
                  <a:lnTo>
                    <a:pt x="144677" y="892"/>
                  </a:lnTo>
                  <a:lnTo>
                    <a:pt x="134184" y="61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768787" y="2219095"/>
              <a:ext cx="200043" cy="206078"/>
            </a:xfrm>
            <a:custGeom>
              <a:avLst/>
              <a:gdLst/>
              <a:ahLst/>
              <a:cxnLst/>
              <a:rect l="0" t="0" r="0" b="0"/>
              <a:pathLst>
                <a:path w="200043" h="206078">
                  <a:moveTo>
                    <a:pt x="0" y="97174"/>
                  </a:moveTo>
                  <a:lnTo>
                    <a:pt x="17958" y="151049"/>
                  </a:lnTo>
                  <a:lnTo>
                    <a:pt x="35149" y="202621"/>
                  </a:lnTo>
                  <a:lnTo>
                    <a:pt x="35131" y="206077"/>
                  </a:lnTo>
                  <a:lnTo>
                    <a:pt x="32779" y="204871"/>
                  </a:lnTo>
                  <a:lnTo>
                    <a:pt x="28872" y="200558"/>
                  </a:lnTo>
                  <a:lnTo>
                    <a:pt x="17783" y="166541"/>
                  </a:lnTo>
                  <a:lnTo>
                    <a:pt x="13132" y="112219"/>
                  </a:lnTo>
                  <a:lnTo>
                    <a:pt x="25371" y="55655"/>
                  </a:lnTo>
                  <a:lnTo>
                    <a:pt x="40923" y="23651"/>
                  </a:lnTo>
                  <a:lnTo>
                    <a:pt x="56793" y="8735"/>
                  </a:lnTo>
                  <a:lnTo>
                    <a:pt x="65938" y="3120"/>
                  </a:lnTo>
                  <a:lnTo>
                    <a:pt x="85458" y="0"/>
                  </a:lnTo>
                  <a:lnTo>
                    <a:pt x="105832" y="3683"/>
                  </a:lnTo>
                  <a:lnTo>
                    <a:pt x="126585" y="13118"/>
                  </a:lnTo>
                  <a:lnTo>
                    <a:pt x="144387" y="31350"/>
                  </a:lnTo>
                  <a:lnTo>
                    <a:pt x="180928" y="87466"/>
                  </a:lnTo>
                  <a:lnTo>
                    <a:pt x="193858" y="126533"/>
                  </a:lnTo>
                  <a:lnTo>
                    <a:pt x="200042" y="1814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287761" y="2229932"/>
              <a:ext cx="239079" cy="180667"/>
            </a:xfrm>
            <a:custGeom>
              <a:avLst/>
              <a:gdLst/>
              <a:ahLst/>
              <a:cxnLst/>
              <a:rect l="0" t="0" r="0" b="0"/>
              <a:pathLst>
                <a:path w="239079" h="180667">
                  <a:moveTo>
                    <a:pt x="154850" y="75809"/>
                  </a:moveTo>
                  <a:lnTo>
                    <a:pt x="105352" y="16215"/>
                  </a:lnTo>
                  <a:lnTo>
                    <a:pt x="78963" y="700"/>
                  </a:lnTo>
                  <a:lnTo>
                    <a:pt x="69163" y="0"/>
                  </a:lnTo>
                  <a:lnTo>
                    <a:pt x="48917" y="5461"/>
                  </a:lnTo>
                  <a:lnTo>
                    <a:pt x="31340" y="18807"/>
                  </a:lnTo>
                  <a:lnTo>
                    <a:pt x="16898" y="37606"/>
                  </a:lnTo>
                  <a:lnTo>
                    <a:pt x="3361" y="74498"/>
                  </a:lnTo>
                  <a:lnTo>
                    <a:pt x="0" y="115064"/>
                  </a:lnTo>
                  <a:lnTo>
                    <a:pt x="7063" y="154380"/>
                  </a:lnTo>
                  <a:lnTo>
                    <a:pt x="17417" y="173510"/>
                  </a:lnTo>
                  <a:lnTo>
                    <a:pt x="25793" y="178378"/>
                  </a:lnTo>
                  <a:lnTo>
                    <a:pt x="47579" y="180666"/>
                  </a:lnTo>
                  <a:lnTo>
                    <a:pt x="66620" y="174665"/>
                  </a:lnTo>
                  <a:lnTo>
                    <a:pt x="97907" y="151748"/>
                  </a:lnTo>
                  <a:lnTo>
                    <a:pt x="125448" y="109050"/>
                  </a:lnTo>
                  <a:lnTo>
                    <a:pt x="135153" y="87073"/>
                  </a:lnTo>
                  <a:lnTo>
                    <a:pt x="137127" y="65607"/>
                  </a:lnTo>
                  <a:lnTo>
                    <a:pt x="136445" y="51387"/>
                  </a:lnTo>
                  <a:lnTo>
                    <a:pt x="137901" y="52509"/>
                  </a:lnTo>
                  <a:lnTo>
                    <a:pt x="158600" y="108495"/>
                  </a:lnTo>
                  <a:lnTo>
                    <a:pt x="174548" y="133717"/>
                  </a:lnTo>
                  <a:lnTo>
                    <a:pt x="190511" y="145609"/>
                  </a:lnTo>
                  <a:lnTo>
                    <a:pt x="216109" y="155762"/>
                  </a:lnTo>
                  <a:lnTo>
                    <a:pt x="239078" y="1600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821637" y="2238452"/>
              <a:ext cx="305327" cy="162046"/>
            </a:xfrm>
            <a:custGeom>
              <a:avLst/>
              <a:gdLst/>
              <a:ahLst/>
              <a:cxnLst/>
              <a:rect l="0" t="0" r="0" b="0"/>
              <a:pathLst>
                <a:path w="305327" h="162046">
                  <a:moveTo>
                    <a:pt x="0" y="88346"/>
                  </a:moveTo>
                  <a:lnTo>
                    <a:pt x="3120" y="142490"/>
                  </a:lnTo>
                  <a:lnTo>
                    <a:pt x="6066" y="161543"/>
                  </a:lnTo>
                  <a:lnTo>
                    <a:pt x="5214" y="161710"/>
                  </a:lnTo>
                  <a:lnTo>
                    <a:pt x="3476" y="158312"/>
                  </a:lnTo>
                  <a:lnTo>
                    <a:pt x="458" y="98267"/>
                  </a:lnTo>
                  <a:lnTo>
                    <a:pt x="5679" y="48191"/>
                  </a:lnTo>
                  <a:lnTo>
                    <a:pt x="20270" y="15227"/>
                  </a:lnTo>
                  <a:lnTo>
                    <a:pt x="28721" y="8014"/>
                  </a:lnTo>
                  <a:lnTo>
                    <a:pt x="50590" y="0"/>
                  </a:lnTo>
                  <a:lnTo>
                    <a:pt x="60632" y="203"/>
                  </a:lnTo>
                  <a:lnTo>
                    <a:pt x="78030" y="6667"/>
                  </a:lnTo>
                  <a:lnTo>
                    <a:pt x="90442" y="20458"/>
                  </a:lnTo>
                  <a:lnTo>
                    <a:pt x="115435" y="78327"/>
                  </a:lnTo>
                  <a:lnTo>
                    <a:pt x="119070" y="88686"/>
                  </a:lnTo>
                  <a:lnTo>
                    <a:pt x="122664" y="90912"/>
                  </a:lnTo>
                  <a:lnTo>
                    <a:pt x="126230" y="87717"/>
                  </a:lnTo>
                  <a:lnTo>
                    <a:pt x="150509" y="29510"/>
                  </a:lnTo>
                  <a:lnTo>
                    <a:pt x="163989" y="14233"/>
                  </a:lnTo>
                  <a:lnTo>
                    <a:pt x="181678" y="3544"/>
                  </a:lnTo>
                  <a:lnTo>
                    <a:pt x="201239" y="1133"/>
                  </a:lnTo>
                  <a:lnTo>
                    <a:pt x="220461" y="5131"/>
                  </a:lnTo>
                  <a:lnTo>
                    <a:pt x="236803" y="14706"/>
                  </a:lnTo>
                  <a:lnTo>
                    <a:pt x="259157" y="38840"/>
                  </a:lnTo>
                  <a:lnTo>
                    <a:pt x="287115" y="99150"/>
                  </a:lnTo>
                  <a:lnTo>
                    <a:pt x="305326" y="162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214175" y="2252924"/>
              <a:ext cx="207587" cy="171229"/>
            </a:xfrm>
            <a:custGeom>
              <a:avLst/>
              <a:gdLst/>
              <a:ahLst/>
              <a:cxnLst/>
              <a:rect l="0" t="0" r="0" b="0"/>
              <a:pathLst>
                <a:path w="207587" h="171229">
                  <a:moveTo>
                    <a:pt x="123358" y="115987"/>
                  </a:moveTo>
                  <a:lnTo>
                    <a:pt x="129424" y="83535"/>
                  </a:lnTo>
                  <a:lnTo>
                    <a:pt x="126834" y="62960"/>
                  </a:lnTo>
                  <a:lnTo>
                    <a:pt x="113210" y="31645"/>
                  </a:lnTo>
                  <a:lnTo>
                    <a:pt x="88766" y="5729"/>
                  </a:lnTo>
                  <a:lnTo>
                    <a:pt x="78069" y="1538"/>
                  </a:lnTo>
                  <a:lnTo>
                    <a:pt x="53707" y="0"/>
                  </a:lnTo>
                  <a:lnTo>
                    <a:pt x="42999" y="3568"/>
                  </a:lnTo>
                  <a:lnTo>
                    <a:pt x="24862" y="16890"/>
                  </a:lnTo>
                  <a:lnTo>
                    <a:pt x="7087" y="44121"/>
                  </a:lnTo>
                  <a:lnTo>
                    <a:pt x="0" y="80006"/>
                  </a:lnTo>
                  <a:lnTo>
                    <a:pt x="3490" y="114685"/>
                  </a:lnTo>
                  <a:lnTo>
                    <a:pt x="11982" y="133346"/>
                  </a:lnTo>
                  <a:lnTo>
                    <a:pt x="17522" y="141598"/>
                  </a:lnTo>
                  <a:lnTo>
                    <a:pt x="33036" y="153886"/>
                  </a:lnTo>
                  <a:lnTo>
                    <a:pt x="42086" y="158801"/>
                  </a:lnTo>
                  <a:lnTo>
                    <a:pt x="50459" y="159738"/>
                  </a:lnTo>
                  <a:lnTo>
                    <a:pt x="66003" y="154539"/>
                  </a:lnTo>
                  <a:lnTo>
                    <a:pt x="87907" y="132869"/>
                  </a:lnTo>
                  <a:lnTo>
                    <a:pt x="95903" y="111012"/>
                  </a:lnTo>
                  <a:lnTo>
                    <a:pt x="98036" y="98633"/>
                  </a:lnTo>
                  <a:lnTo>
                    <a:pt x="100628" y="93889"/>
                  </a:lnTo>
                  <a:lnTo>
                    <a:pt x="103525" y="94236"/>
                  </a:lnTo>
                  <a:lnTo>
                    <a:pt x="149553" y="156556"/>
                  </a:lnTo>
                  <a:lnTo>
                    <a:pt x="167755" y="168333"/>
                  </a:lnTo>
                  <a:lnTo>
                    <a:pt x="184425" y="171228"/>
                  </a:lnTo>
                  <a:lnTo>
                    <a:pt x="207586" y="1686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432566" y="2174469"/>
              <a:ext cx="160656" cy="453971"/>
            </a:xfrm>
            <a:custGeom>
              <a:avLst/>
              <a:gdLst/>
              <a:ahLst/>
              <a:cxnLst/>
              <a:rect l="0" t="0" r="0" b="0"/>
              <a:pathLst>
                <a:path w="160656" h="453971">
                  <a:moveTo>
                    <a:pt x="20781" y="183914"/>
                  </a:moveTo>
                  <a:lnTo>
                    <a:pt x="20781" y="238058"/>
                  </a:lnTo>
                  <a:lnTo>
                    <a:pt x="26370" y="298594"/>
                  </a:lnTo>
                  <a:lnTo>
                    <a:pt x="35435" y="349565"/>
                  </a:lnTo>
                  <a:lnTo>
                    <a:pt x="45530" y="401711"/>
                  </a:lnTo>
                  <a:lnTo>
                    <a:pt x="50341" y="448618"/>
                  </a:lnTo>
                  <a:lnTo>
                    <a:pt x="48676" y="453970"/>
                  </a:lnTo>
                  <a:lnTo>
                    <a:pt x="45227" y="452859"/>
                  </a:lnTo>
                  <a:lnTo>
                    <a:pt x="40587" y="447438"/>
                  </a:lnTo>
                  <a:lnTo>
                    <a:pt x="24736" y="395542"/>
                  </a:lnTo>
                  <a:lnTo>
                    <a:pt x="13894" y="337866"/>
                  </a:lnTo>
                  <a:lnTo>
                    <a:pt x="6801" y="292891"/>
                  </a:lnTo>
                  <a:lnTo>
                    <a:pt x="2869" y="248726"/>
                  </a:lnTo>
                  <a:lnTo>
                    <a:pt x="655" y="187520"/>
                  </a:lnTo>
                  <a:lnTo>
                    <a:pt x="0" y="132340"/>
                  </a:lnTo>
                  <a:lnTo>
                    <a:pt x="5367" y="72471"/>
                  </a:lnTo>
                  <a:lnTo>
                    <a:pt x="19983" y="37810"/>
                  </a:lnTo>
                  <a:lnTo>
                    <a:pt x="39132" y="10903"/>
                  </a:lnTo>
                  <a:lnTo>
                    <a:pt x="62082" y="1735"/>
                  </a:lnTo>
                  <a:lnTo>
                    <a:pt x="89440" y="0"/>
                  </a:lnTo>
                  <a:lnTo>
                    <a:pt x="113297" y="7028"/>
                  </a:lnTo>
                  <a:lnTo>
                    <a:pt x="140870" y="24139"/>
                  </a:lnTo>
                  <a:lnTo>
                    <a:pt x="153312" y="40373"/>
                  </a:lnTo>
                  <a:lnTo>
                    <a:pt x="158268" y="49616"/>
                  </a:lnTo>
                  <a:lnTo>
                    <a:pt x="160655" y="69244"/>
                  </a:lnTo>
                  <a:lnTo>
                    <a:pt x="152655" y="110440"/>
                  </a:lnTo>
                  <a:lnTo>
                    <a:pt x="137584" y="136278"/>
                  </a:lnTo>
                  <a:lnTo>
                    <a:pt x="118300" y="158751"/>
                  </a:lnTo>
                  <a:lnTo>
                    <a:pt x="92180" y="174638"/>
                  </a:lnTo>
                  <a:lnTo>
                    <a:pt x="52366" y="1839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2168870" y="3169077"/>
            <a:ext cx="1697261" cy="651063"/>
            <a:chOff x="2168870" y="3169077"/>
            <a:chExt cx="1697261" cy="651063"/>
          </a:xfrm>
        </p:grpSpPr>
        <p:sp>
          <p:nvSpPr>
            <p:cNvPr id="61" name="Freeform 60"/>
            <p:cNvSpPr/>
            <p:nvPr/>
          </p:nvSpPr>
          <p:spPr>
            <a:xfrm>
              <a:off x="2174440" y="3221720"/>
              <a:ext cx="226058" cy="404226"/>
            </a:xfrm>
            <a:custGeom>
              <a:avLst/>
              <a:gdLst/>
              <a:ahLst/>
              <a:cxnLst/>
              <a:rect l="0" t="0" r="0" b="0"/>
              <a:pathLst>
                <a:path w="226058" h="404226">
                  <a:moveTo>
                    <a:pt x="78658" y="0"/>
                  </a:moveTo>
                  <a:lnTo>
                    <a:pt x="63017" y="26386"/>
                  </a:lnTo>
                  <a:lnTo>
                    <a:pt x="43814" y="83312"/>
                  </a:lnTo>
                  <a:lnTo>
                    <a:pt x="34382" y="145083"/>
                  </a:lnTo>
                  <a:lnTo>
                    <a:pt x="27668" y="200233"/>
                  </a:lnTo>
                  <a:lnTo>
                    <a:pt x="17937" y="257878"/>
                  </a:lnTo>
                  <a:lnTo>
                    <a:pt x="6899" y="320742"/>
                  </a:lnTo>
                  <a:lnTo>
                    <a:pt x="0" y="378283"/>
                  </a:lnTo>
                  <a:lnTo>
                    <a:pt x="1653" y="389059"/>
                  </a:lnTo>
                  <a:lnTo>
                    <a:pt x="7434" y="396243"/>
                  </a:lnTo>
                  <a:lnTo>
                    <a:pt x="26336" y="404225"/>
                  </a:lnTo>
                  <a:lnTo>
                    <a:pt x="76598" y="402114"/>
                  </a:lnTo>
                  <a:lnTo>
                    <a:pt x="131587" y="400484"/>
                  </a:lnTo>
                  <a:lnTo>
                    <a:pt x="187509" y="394573"/>
                  </a:lnTo>
                  <a:lnTo>
                    <a:pt x="226057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168870" y="3432290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8468" y="0"/>
                  </a:lnTo>
                  <a:lnTo>
                    <a:pt x="3933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242570" y="3169077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173010" y="14655"/>
                  </a:lnTo>
                  <a:lnTo>
                    <a:pt x="118836" y="27028"/>
                  </a:lnTo>
                  <a:lnTo>
                    <a:pt x="66194" y="33805"/>
                  </a:lnTo>
                  <a:lnTo>
                    <a:pt x="9624" y="4971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421554" y="3358590"/>
              <a:ext cx="157928" cy="242157"/>
            </a:xfrm>
            <a:custGeom>
              <a:avLst/>
              <a:gdLst/>
              <a:ahLst/>
              <a:cxnLst/>
              <a:rect l="0" t="0" r="0" b="0"/>
              <a:pathLst>
                <a:path w="157928" h="242157">
                  <a:moveTo>
                    <a:pt x="157927" y="0"/>
                  </a:moveTo>
                  <a:lnTo>
                    <a:pt x="142286" y="17981"/>
                  </a:lnTo>
                  <a:lnTo>
                    <a:pt x="104472" y="76331"/>
                  </a:lnTo>
                  <a:lnTo>
                    <a:pt x="62847" y="133925"/>
                  </a:lnTo>
                  <a:lnTo>
                    <a:pt x="24986" y="189126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432082" y="3348062"/>
              <a:ext cx="126344" cy="273742"/>
            </a:xfrm>
            <a:custGeom>
              <a:avLst/>
              <a:gdLst/>
              <a:ahLst/>
              <a:cxnLst/>
              <a:rect l="0" t="0" r="0" b="0"/>
              <a:pathLst>
                <a:path w="126344" h="273742">
                  <a:moveTo>
                    <a:pt x="0" y="0"/>
                  </a:moveTo>
                  <a:lnTo>
                    <a:pt x="19129" y="62280"/>
                  </a:lnTo>
                  <a:lnTo>
                    <a:pt x="49804" y="124607"/>
                  </a:lnTo>
                  <a:lnTo>
                    <a:pt x="75984" y="181876"/>
                  </a:lnTo>
                  <a:lnTo>
                    <a:pt x="101860" y="239980"/>
                  </a:lnTo>
                  <a:lnTo>
                    <a:pt x="126343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603433" y="3384542"/>
              <a:ext cx="197148" cy="241157"/>
            </a:xfrm>
            <a:custGeom>
              <a:avLst/>
              <a:gdLst/>
              <a:ahLst/>
              <a:cxnLst/>
              <a:rect l="0" t="0" r="0" b="0"/>
              <a:pathLst>
                <a:path w="197148" h="241157">
                  <a:moveTo>
                    <a:pt x="123447" y="131976"/>
                  </a:moveTo>
                  <a:lnTo>
                    <a:pt x="132512" y="73359"/>
                  </a:lnTo>
                  <a:lnTo>
                    <a:pt x="127953" y="38569"/>
                  </a:lnTo>
                  <a:lnTo>
                    <a:pt x="113604" y="11623"/>
                  </a:lnTo>
                  <a:lnTo>
                    <a:pt x="105187" y="6117"/>
                  </a:lnTo>
                  <a:lnTo>
                    <a:pt x="83356" y="0"/>
                  </a:lnTo>
                  <a:lnTo>
                    <a:pt x="61175" y="3520"/>
                  </a:lnTo>
                  <a:lnTo>
                    <a:pt x="40789" y="14053"/>
                  </a:lnTo>
                  <a:lnTo>
                    <a:pt x="23929" y="30432"/>
                  </a:lnTo>
                  <a:lnTo>
                    <a:pt x="6873" y="64974"/>
                  </a:lnTo>
                  <a:lnTo>
                    <a:pt x="0" y="104845"/>
                  </a:lnTo>
                  <a:lnTo>
                    <a:pt x="6083" y="161408"/>
                  </a:lnTo>
                  <a:lnTo>
                    <a:pt x="21669" y="221454"/>
                  </a:lnTo>
                  <a:lnTo>
                    <a:pt x="27519" y="233742"/>
                  </a:lnTo>
                  <a:lnTo>
                    <a:pt x="34929" y="239594"/>
                  </a:lnTo>
                  <a:lnTo>
                    <a:pt x="43378" y="241156"/>
                  </a:lnTo>
                  <a:lnTo>
                    <a:pt x="52520" y="239858"/>
                  </a:lnTo>
                  <a:lnTo>
                    <a:pt x="60955" y="234313"/>
                  </a:lnTo>
                  <a:lnTo>
                    <a:pt x="82834" y="205322"/>
                  </a:lnTo>
                  <a:lnTo>
                    <a:pt x="96076" y="172815"/>
                  </a:lnTo>
                  <a:lnTo>
                    <a:pt x="107148" y="112368"/>
                  </a:lnTo>
                  <a:lnTo>
                    <a:pt x="109072" y="109546"/>
                  </a:lnTo>
                  <a:lnTo>
                    <a:pt x="110354" y="112343"/>
                  </a:lnTo>
                  <a:lnTo>
                    <a:pt x="118002" y="144865"/>
                  </a:lnTo>
                  <a:lnTo>
                    <a:pt x="133012" y="174789"/>
                  </a:lnTo>
                  <a:lnTo>
                    <a:pt x="148755" y="189218"/>
                  </a:lnTo>
                  <a:lnTo>
                    <a:pt x="157867" y="194704"/>
                  </a:lnTo>
                  <a:lnTo>
                    <a:pt x="166281" y="197191"/>
                  </a:lnTo>
                  <a:lnTo>
                    <a:pt x="197147" y="1951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811542" y="3463525"/>
              <a:ext cx="231194" cy="179336"/>
            </a:xfrm>
            <a:custGeom>
              <a:avLst/>
              <a:gdLst/>
              <a:ahLst/>
              <a:cxnLst/>
              <a:rect l="0" t="0" r="0" b="0"/>
              <a:pathLst>
                <a:path w="231194" h="179336">
                  <a:moveTo>
                    <a:pt x="10095" y="42464"/>
                  </a:moveTo>
                  <a:lnTo>
                    <a:pt x="10095" y="101081"/>
                  </a:lnTo>
                  <a:lnTo>
                    <a:pt x="10095" y="141461"/>
                  </a:lnTo>
                  <a:lnTo>
                    <a:pt x="8925" y="145896"/>
                  </a:lnTo>
                  <a:lnTo>
                    <a:pt x="6975" y="144174"/>
                  </a:lnTo>
                  <a:lnTo>
                    <a:pt x="2859" y="129783"/>
                  </a:lnTo>
                  <a:lnTo>
                    <a:pt x="0" y="69099"/>
                  </a:lnTo>
                  <a:lnTo>
                    <a:pt x="5284" y="33589"/>
                  </a:lnTo>
                  <a:lnTo>
                    <a:pt x="10397" y="24849"/>
                  </a:lnTo>
                  <a:lnTo>
                    <a:pt x="25437" y="12018"/>
                  </a:lnTo>
                  <a:lnTo>
                    <a:pt x="34361" y="10469"/>
                  </a:lnTo>
                  <a:lnTo>
                    <a:pt x="53635" y="14986"/>
                  </a:lnTo>
                  <a:lnTo>
                    <a:pt x="70780" y="27912"/>
                  </a:lnTo>
                  <a:lnTo>
                    <a:pt x="85029" y="45355"/>
                  </a:lnTo>
                  <a:lnTo>
                    <a:pt x="95262" y="64806"/>
                  </a:lnTo>
                  <a:lnTo>
                    <a:pt x="99628" y="66717"/>
                  </a:lnTo>
                  <a:lnTo>
                    <a:pt x="103709" y="63312"/>
                  </a:lnTo>
                  <a:lnTo>
                    <a:pt x="134940" y="5311"/>
                  </a:lnTo>
                  <a:lnTo>
                    <a:pt x="142458" y="1318"/>
                  </a:lnTo>
                  <a:lnTo>
                    <a:pt x="160170" y="0"/>
                  </a:lnTo>
                  <a:lnTo>
                    <a:pt x="176621" y="6434"/>
                  </a:lnTo>
                  <a:lnTo>
                    <a:pt x="184283" y="11425"/>
                  </a:lnTo>
                  <a:lnTo>
                    <a:pt x="195916" y="26329"/>
                  </a:lnTo>
                  <a:lnTo>
                    <a:pt x="216669" y="81934"/>
                  </a:lnTo>
                  <a:lnTo>
                    <a:pt x="227978" y="129289"/>
                  </a:lnTo>
                  <a:lnTo>
                    <a:pt x="231193" y="1793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107394" y="3418776"/>
              <a:ext cx="137683" cy="401364"/>
            </a:xfrm>
            <a:custGeom>
              <a:avLst/>
              <a:gdLst/>
              <a:ahLst/>
              <a:cxnLst/>
              <a:rect l="0" t="0" r="0" b="0"/>
              <a:pathLst>
                <a:path w="137683" h="401364">
                  <a:moveTo>
                    <a:pt x="19569" y="118799"/>
                  </a:moveTo>
                  <a:lnTo>
                    <a:pt x="19569" y="170849"/>
                  </a:lnTo>
                  <a:lnTo>
                    <a:pt x="22689" y="223908"/>
                  </a:lnTo>
                  <a:lnTo>
                    <a:pt x="27903" y="276674"/>
                  </a:lnTo>
                  <a:lnTo>
                    <a:pt x="32567" y="329353"/>
                  </a:lnTo>
                  <a:lnTo>
                    <a:pt x="38238" y="378887"/>
                  </a:lnTo>
                  <a:lnTo>
                    <a:pt x="38395" y="400510"/>
                  </a:lnTo>
                  <a:lnTo>
                    <a:pt x="36799" y="401363"/>
                  </a:lnTo>
                  <a:lnTo>
                    <a:pt x="34566" y="398422"/>
                  </a:lnTo>
                  <a:lnTo>
                    <a:pt x="23745" y="358910"/>
                  </a:lnTo>
                  <a:lnTo>
                    <a:pt x="17274" y="302232"/>
                  </a:lnTo>
                  <a:lnTo>
                    <a:pt x="10667" y="239780"/>
                  </a:lnTo>
                  <a:lnTo>
                    <a:pt x="3934" y="185971"/>
                  </a:lnTo>
                  <a:lnTo>
                    <a:pt x="119" y="132982"/>
                  </a:lnTo>
                  <a:lnTo>
                    <a:pt x="0" y="72251"/>
                  </a:lnTo>
                  <a:lnTo>
                    <a:pt x="8182" y="37547"/>
                  </a:lnTo>
                  <a:lnTo>
                    <a:pt x="18798" y="19905"/>
                  </a:lnTo>
                  <a:lnTo>
                    <a:pt x="34434" y="7386"/>
                  </a:lnTo>
                  <a:lnTo>
                    <a:pt x="43517" y="2410"/>
                  </a:lnTo>
                  <a:lnTo>
                    <a:pt x="62968" y="0"/>
                  </a:lnTo>
                  <a:lnTo>
                    <a:pt x="83311" y="3998"/>
                  </a:lnTo>
                  <a:lnTo>
                    <a:pt x="104051" y="13574"/>
                  </a:lnTo>
                  <a:lnTo>
                    <a:pt x="118728" y="28748"/>
                  </a:lnTo>
                  <a:lnTo>
                    <a:pt x="133568" y="60142"/>
                  </a:lnTo>
                  <a:lnTo>
                    <a:pt x="137682" y="72675"/>
                  </a:lnTo>
                  <a:lnTo>
                    <a:pt x="136015" y="95959"/>
                  </a:lnTo>
                  <a:lnTo>
                    <a:pt x="127475" y="116837"/>
                  </a:lnTo>
                  <a:lnTo>
                    <a:pt x="115880" y="133915"/>
                  </a:lnTo>
                  <a:lnTo>
                    <a:pt x="99809" y="146184"/>
                  </a:lnTo>
                  <a:lnTo>
                    <a:pt x="51799" y="166209"/>
                  </a:lnTo>
                  <a:lnTo>
                    <a:pt x="19569" y="171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331467" y="3200663"/>
              <a:ext cx="195749" cy="368544"/>
            </a:xfrm>
            <a:custGeom>
              <a:avLst/>
              <a:gdLst/>
              <a:ahLst/>
              <a:cxnLst/>
              <a:rect l="0" t="0" r="0" b="0"/>
              <a:pathLst>
                <a:path w="195749" h="368544">
                  <a:moveTo>
                    <a:pt x="6066" y="0"/>
                  </a:moveTo>
                  <a:lnTo>
                    <a:pt x="0" y="34792"/>
                  </a:lnTo>
                  <a:lnTo>
                    <a:pt x="3749" y="81408"/>
                  </a:lnTo>
                  <a:lnTo>
                    <a:pt x="5380" y="137985"/>
                  </a:lnTo>
                  <a:lnTo>
                    <a:pt x="5863" y="192313"/>
                  </a:lnTo>
                  <a:lnTo>
                    <a:pt x="6006" y="244285"/>
                  </a:lnTo>
                  <a:lnTo>
                    <a:pt x="9174" y="301241"/>
                  </a:lnTo>
                  <a:lnTo>
                    <a:pt x="11647" y="313131"/>
                  </a:lnTo>
                  <a:lnTo>
                    <a:pt x="15636" y="318719"/>
                  </a:lnTo>
                  <a:lnTo>
                    <a:pt x="20635" y="320103"/>
                  </a:lnTo>
                  <a:lnTo>
                    <a:pt x="26307" y="318687"/>
                  </a:lnTo>
                  <a:lnTo>
                    <a:pt x="81310" y="288509"/>
                  </a:lnTo>
                  <a:lnTo>
                    <a:pt x="143072" y="266786"/>
                  </a:lnTo>
                  <a:lnTo>
                    <a:pt x="164054" y="259731"/>
                  </a:lnTo>
                  <a:lnTo>
                    <a:pt x="181958" y="246457"/>
                  </a:lnTo>
                  <a:lnTo>
                    <a:pt x="190008" y="238005"/>
                  </a:lnTo>
                  <a:lnTo>
                    <a:pt x="194205" y="228860"/>
                  </a:lnTo>
                  <a:lnTo>
                    <a:pt x="195748" y="209340"/>
                  </a:lnTo>
                  <a:lnTo>
                    <a:pt x="189415" y="192086"/>
                  </a:lnTo>
                  <a:lnTo>
                    <a:pt x="184451" y="184209"/>
                  </a:lnTo>
                  <a:lnTo>
                    <a:pt x="169576" y="172338"/>
                  </a:lnTo>
                  <a:lnTo>
                    <a:pt x="160696" y="167534"/>
                  </a:lnTo>
                  <a:lnTo>
                    <a:pt x="135232" y="165316"/>
                  </a:lnTo>
                  <a:lnTo>
                    <a:pt x="106757" y="169400"/>
                  </a:lnTo>
                  <a:lnTo>
                    <a:pt x="82404" y="179014"/>
                  </a:lnTo>
                  <a:lnTo>
                    <a:pt x="66120" y="197325"/>
                  </a:lnTo>
                  <a:lnTo>
                    <a:pt x="56154" y="223400"/>
                  </a:lnTo>
                  <a:lnTo>
                    <a:pt x="51724" y="258387"/>
                  </a:lnTo>
                  <a:lnTo>
                    <a:pt x="55994" y="287974"/>
                  </a:lnTo>
                  <a:lnTo>
                    <a:pt x="77800" y="335564"/>
                  </a:lnTo>
                  <a:lnTo>
                    <a:pt x="103360" y="362509"/>
                  </a:lnTo>
                  <a:lnTo>
                    <a:pt x="113042" y="366845"/>
                  </a:lnTo>
                  <a:lnTo>
                    <a:pt x="133160" y="368543"/>
                  </a:lnTo>
                  <a:lnTo>
                    <a:pt x="17452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600662" y="3372046"/>
              <a:ext cx="132601" cy="215037"/>
            </a:xfrm>
            <a:custGeom>
              <a:avLst/>
              <a:gdLst/>
              <a:ahLst/>
              <a:cxnLst/>
              <a:rect l="0" t="0" r="0" b="0"/>
              <a:pathLst>
                <a:path w="132601" h="215037">
                  <a:moveTo>
                    <a:pt x="115897" y="18130"/>
                  </a:moveTo>
                  <a:lnTo>
                    <a:pt x="99130" y="6951"/>
                  </a:lnTo>
                  <a:lnTo>
                    <a:pt x="66345" y="0"/>
                  </a:lnTo>
                  <a:lnTo>
                    <a:pt x="32585" y="3529"/>
                  </a:lnTo>
                  <a:lnTo>
                    <a:pt x="14139" y="12031"/>
                  </a:lnTo>
                  <a:lnTo>
                    <a:pt x="5944" y="17573"/>
                  </a:lnTo>
                  <a:lnTo>
                    <a:pt x="1651" y="24778"/>
                  </a:lnTo>
                  <a:lnTo>
                    <a:pt x="0" y="42141"/>
                  </a:lnTo>
                  <a:lnTo>
                    <a:pt x="6286" y="58437"/>
                  </a:lnTo>
                  <a:lnTo>
                    <a:pt x="11238" y="66058"/>
                  </a:lnTo>
                  <a:lnTo>
                    <a:pt x="29217" y="77646"/>
                  </a:lnTo>
                  <a:lnTo>
                    <a:pt x="91505" y="105157"/>
                  </a:lnTo>
                  <a:lnTo>
                    <a:pt x="122258" y="130987"/>
                  </a:lnTo>
                  <a:lnTo>
                    <a:pt x="130423" y="150957"/>
                  </a:lnTo>
                  <a:lnTo>
                    <a:pt x="132600" y="162833"/>
                  </a:lnTo>
                  <a:lnTo>
                    <a:pt x="128780" y="182268"/>
                  </a:lnTo>
                  <a:lnTo>
                    <a:pt x="124486" y="190726"/>
                  </a:lnTo>
                  <a:lnTo>
                    <a:pt x="110356" y="203244"/>
                  </a:lnTo>
                  <a:lnTo>
                    <a:pt x="91208" y="211537"/>
                  </a:lnTo>
                  <a:lnTo>
                    <a:pt x="55290" y="215036"/>
                  </a:lnTo>
                  <a:lnTo>
                    <a:pt x="10612" y="207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853430" y="33901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842901" y="354810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4342779" y="3033407"/>
            <a:ext cx="4615225" cy="862138"/>
            <a:chOff x="4342779" y="3033407"/>
            <a:chExt cx="4615225" cy="862138"/>
          </a:xfrm>
        </p:grpSpPr>
        <p:sp>
          <p:nvSpPr>
            <p:cNvPr id="74" name="Freeform 73"/>
            <p:cNvSpPr/>
            <p:nvPr/>
          </p:nvSpPr>
          <p:spPr>
            <a:xfrm>
              <a:off x="4342779" y="3033407"/>
              <a:ext cx="293767" cy="492611"/>
            </a:xfrm>
            <a:custGeom>
              <a:avLst/>
              <a:gdLst/>
              <a:ahLst/>
              <a:cxnLst/>
              <a:rect l="0" t="0" r="0" b="0"/>
              <a:pathLst>
                <a:path w="293767" h="492611">
                  <a:moveTo>
                    <a:pt x="237117" y="61971"/>
                  </a:moveTo>
                  <a:lnTo>
                    <a:pt x="187619" y="12473"/>
                  </a:lnTo>
                  <a:lnTo>
                    <a:pt x="167545" y="4877"/>
                  </a:lnTo>
                  <a:lnTo>
                    <a:pt x="116530" y="0"/>
                  </a:lnTo>
                  <a:lnTo>
                    <a:pt x="95395" y="5573"/>
                  </a:lnTo>
                  <a:lnTo>
                    <a:pt x="39769" y="41509"/>
                  </a:lnTo>
                  <a:lnTo>
                    <a:pt x="9532" y="69107"/>
                  </a:lnTo>
                  <a:lnTo>
                    <a:pt x="1437" y="92439"/>
                  </a:lnTo>
                  <a:lnTo>
                    <a:pt x="0" y="135339"/>
                  </a:lnTo>
                  <a:lnTo>
                    <a:pt x="5390" y="161260"/>
                  </a:lnTo>
                  <a:lnTo>
                    <a:pt x="15584" y="180578"/>
                  </a:lnTo>
                  <a:lnTo>
                    <a:pt x="31033" y="193844"/>
                  </a:lnTo>
                  <a:lnTo>
                    <a:pt x="50768" y="202470"/>
                  </a:lnTo>
                  <a:lnTo>
                    <a:pt x="101565" y="208007"/>
                  </a:lnTo>
                  <a:lnTo>
                    <a:pt x="156659" y="214690"/>
                  </a:lnTo>
                  <a:lnTo>
                    <a:pt x="193000" y="229533"/>
                  </a:lnTo>
                  <a:lnTo>
                    <a:pt x="220406" y="248750"/>
                  </a:lnTo>
                  <a:lnTo>
                    <a:pt x="264958" y="304811"/>
                  </a:lnTo>
                  <a:lnTo>
                    <a:pt x="292632" y="367357"/>
                  </a:lnTo>
                  <a:lnTo>
                    <a:pt x="293766" y="388381"/>
                  </a:lnTo>
                  <a:lnTo>
                    <a:pt x="284962" y="430473"/>
                  </a:lnTo>
                  <a:lnTo>
                    <a:pt x="269751" y="456466"/>
                  </a:lnTo>
                  <a:lnTo>
                    <a:pt x="250841" y="468539"/>
                  </a:lnTo>
                  <a:lnTo>
                    <a:pt x="194254" y="488428"/>
                  </a:lnTo>
                  <a:lnTo>
                    <a:pt x="141519" y="492610"/>
                  </a:lnTo>
                  <a:lnTo>
                    <a:pt x="103117" y="490215"/>
                  </a:lnTo>
                  <a:lnTo>
                    <a:pt x="47982" y="474471"/>
                  </a:lnTo>
                  <a:lnTo>
                    <a:pt x="5490" y="4515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777164" y="3084849"/>
              <a:ext cx="13303" cy="389556"/>
            </a:xfrm>
            <a:custGeom>
              <a:avLst/>
              <a:gdLst/>
              <a:ahLst/>
              <a:cxnLst/>
              <a:rect l="0" t="0" r="0" b="0"/>
              <a:pathLst>
                <a:path w="13303" h="389556">
                  <a:moveTo>
                    <a:pt x="13302" y="0"/>
                  </a:moveTo>
                  <a:lnTo>
                    <a:pt x="2124" y="11179"/>
                  </a:lnTo>
                  <a:lnTo>
                    <a:pt x="0" y="19151"/>
                  </a:lnTo>
                  <a:lnTo>
                    <a:pt x="1879" y="68687"/>
                  </a:lnTo>
                  <a:lnTo>
                    <a:pt x="2508" y="117448"/>
                  </a:lnTo>
                  <a:lnTo>
                    <a:pt x="2695" y="168941"/>
                  </a:lnTo>
                  <a:lnTo>
                    <a:pt x="2750" y="221242"/>
                  </a:lnTo>
                  <a:lnTo>
                    <a:pt x="2767" y="273784"/>
                  </a:lnTo>
                  <a:lnTo>
                    <a:pt x="2772" y="323277"/>
                  </a:lnTo>
                  <a:lnTo>
                    <a:pt x="2773" y="361338"/>
                  </a:lnTo>
                  <a:lnTo>
                    <a:pt x="2774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685181" y="3200663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57543" y="23719"/>
                  </a:lnTo>
                  <a:lnTo>
                    <a:pt x="109460" y="34844"/>
                  </a:lnTo>
                  <a:lnTo>
                    <a:pt x="54377" y="4908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871845" y="3327005"/>
              <a:ext cx="147495" cy="183437"/>
            </a:xfrm>
            <a:custGeom>
              <a:avLst/>
              <a:gdLst/>
              <a:ahLst/>
              <a:cxnLst/>
              <a:rect l="0" t="0" r="0" b="0"/>
              <a:pathLst>
                <a:path w="147495" h="183437">
                  <a:moveTo>
                    <a:pt x="97605" y="10528"/>
                  </a:moveTo>
                  <a:lnTo>
                    <a:pt x="75249" y="10528"/>
                  </a:lnTo>
                  <a:lnTo>
                    <a:pt x="58033" y="16767"/>
                  </a:lnTo>
                  <a:lnTo>
                    <a:pt x="27918" y="39837"/>
                  </a:lnTo>
                  <a:lnTo>
                    <a:pt x="12096" y="65616"/>
                  </a:lnTo>
                  <a:lnTo>
                    <a:pt x="0" y="95481"/>
                  </a:lnTo>
                  <a:lnTo>
                    <a:pt x="185" y="132145"/>
                  </a:lnTo>
                  <a:lnTo>
                    <a:pt x="13238" y="167056"/>
                  </a:lnTo>
                  <a:lnTo>
                    <a:pt x="21473" y="174541"/>
                  </a:lnTo>
                  <a:lnTo>
                    <a:pt x="43102" y="182859"/>
                  </a:lnTo>
                  <a:lnTo>
                    <a:pt x="65193" y="183436"/>
                  </a:lnTo>
                  <a:lnTo>
                    <a:pt x="85540" y="178623"/>
                  </a:lnTo>
                  <a:lnTo>
                    <a:pt x="117665" y="156469"/>
                  </a:lnTo>
                  <a:lnTo>
                    <a:pt x="131087" y="142072"/>
                  </a:lnTo>
                  <a:lnTo>
                    <a:pt x="140952" y="123974"/>
                  </a:lnTo>
                  <a:lnTo>
                    <a:pt x="147494" y="88465"/>
                  </a:lnTo>
                  <a:lnTo>
                    <a:pt x="143843" y="48309"/>
                  </a:lnTo>
                  <a:lnTo>
                    <a:pt x="132193" y="26930"/>
                  </a:lnTo>
                  <a:lnTo>
                    <a:pt x="112143" y="7979"/>
                  </a:lnTo>
                  <a:lnTo>
                    <a:pt x="976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055274" y="3271337"/>
              <a:ext cx="143061" cy="390009"/>
            </a:xfrm>
            <a:custGeom>
              <a:avLst/>
              <a:gdLst/>
              <a:ahLst/>
              <a:cxnLst/>
              <a:rect l="0" t="0" r="0" b="0"/>
              <a:pathLst>
                <a:path w="143061" h="390009">
                  <a:moveTo>
                    <a:pt x="8933" y="150424"/>
                  </a:moveTo>
                  <a:lnTo>
                    <a:pt x="12053" y="202474"/>
                  </a:lnTo>
                  <a:lnTo>
                    <a:pt x="17266" y="252414"/>
                  </a:lnTo>
                  <a:lnTo>
                    <a:pt x="19028" y="311210"/>
                  </a:lnTo>
                  <a:lnTo>
                    <a:pt x="27738" y="373632"/>
                  </a:lnTo>
                  <a:lnTo>
                    <a:pt x="28989" y="390008"/>
                  </a:lnTo>
                  <a:lnTo>
                    <a:pt x="28524" y="367511"/>
                  </a:lnTo>
                  <a:lnTo>
                    <a:pt x="21598" y="314275"/>
                  </a:lnTo>
                  <a:lnTo>
                    <a:pt x="19884" y="253370"/>
                  </a:lnTo>
                  <a:lnTo>
                    <a:pt x="13997" y="204844"/>
                  </a:lnTo>
                  <a:lnTo>
                    <a:pt x="8764" y="145619"/>
                  </a:lnTo>
                  <a:lnTo>
                    <a:pt x="0" y="82418"/>
                  </a:lnTo>
                  <a:lnTo>
                    <a:pt x="4467" y="46826"/>
                  </a:lnTo>
                  <a:lnTo>
                    <a:pt x="13187" y="27951"/>
                  </a:lnTo>
                  <a:lnTo>
                    <a:pt x="18788" y="19643"/>
                  </a:lnTo>
                  <a:lnTo>
                    <a:pt x="34370" y="7291"/>
                  </a:lnTo>
                  <a:lnTo>
                    <a:pt x="43439" y="2360"/>
                  </a:lnTo>
                  <a:lnTo>
                    <a:pt x="62874" y="0"/>
                  </a:lnTo>
                  <a:lnTo>
                    <a:pt x="82039" y="4020"/>
                  </a:lnTo>
                  <a:lnTo>
                    <a:pt x="113407" y="25666"/>
                  </a:lnTo>
                  <a:lnTo>
                    <a:pt x="126726" y="39994"/>
                  </a:lnTo>
                  <a:lnTo>
                    <a:pt x="136545" y="58060"/>
                  </a:lnTo>
                  <a:lnTo>
                    <a:pt x="143060" y="93552"/>
                  </a:lnTo>
                  <a:lnTo>
                    <a:pt x="139401" y="128114"/>
                  </a:lnTo>
                  <a:lnTo>
                    <a:pt x="125319" y="166171"/>
                  </a:lnTo>
                  <a:lnTo>
                    <a:pt x="109793" y="183939"/>
                  </a:lnTo>
                  <a:lnTo>
                    <a:pt x="100739" y="190315"/>
                  </a:lnTo>
                  <a:lnTo>
                    <a:pt x="78202" y="197399"/>
                  </a:lnTo>
                  <a:lnTo>
                    <a:pt x="29990" y="203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515203" y="3249393"/>
              <a:ext cx="184938" cy="232412"/>
            </a:xfrm>
            <a:custGeom>
              <a:avLst/>
              <a:gdLst/>
              <a:ahLst/>
              <a:cxnLst/>
              <a:rect l="0" t="0" r="0" b="0"/>
              <a:pathLst>
                <a:path w="184938" h="232412">
                  <a:moveTo>
                    <a:pt x="138600" y="24969"/>
                  </a:moveTo>
                  <a:lnTo>
                    <a:pt x="120619" y="9328"/>
                  </a:lnTo>
                  <a:lnTo>
                    <a:pt x="103702" y="1250"/>
                  </a:lnTo>
                  <a:lnTo>
                    <a:pt x="84485" y="0"/>
                  </a:lnTo>
                  <a:lnTo>
                    <a:pt x="64246" y="4513"/>
                  </a:lnTo>
                  <a:lnTo>
                    <a:pt x="34291" y="20208"/>
                  </a:lnTo>
                  <a:lnTo>
                    <a:pt x="17761" y="32992"/>
                  </a:lnTo>
                  <a:lnTo>
                    <a:pt x="890" y="58932"/>
                  </a:lnTo>
                  <a:lnTo>
                    <a:pt x="0" y="67498"/>
                  </a:lnTo>
                  <a:lnTo>
                    <a:pt x="5250" y="83255"/>
                  </a:lnTo>
                  <a:lnTo>
                    <a:pt x="18502" y="94938"/>
                  </a:lnTo>
                  <a:lnTo>
                    <a:pt x="51932" y="108092"/>
                  </a:lnTo>
                  <a:lnTo>
                    <a:pt x="104453" y="123017"/>
                  </a:lnTo>
                  <a:lnTo>
                    <a:pt x="159320" y="143874"/>
                  </a:lnTo>
                  <a:lnTo>
                    <a:pt x="169960" y="149862"/>
                  </a:lnTo>
                  <a:lnTo>
                    <a:pt x="177054" y="158534"/>
                  </a:lnTo>
                  <a:lnTo>
                    <a:pt x="184937" y="180648"/>
                  </a:lnTo>
                  <a:lnTo>
                    <a:pt x="184699" y="190756"/>
                  </a:lnTo>
                  <a:lnTo>
                    <a:pt x="178195" y="208227"/>
                  </a:lnTo>
                  <a:lnTo>
                    <a:pt x="161267" y="220671"/>
                  </a:lnTo>
                  <a:lnTo>
                    <a:pt x="138146" y="228931"/>
                  </a:lnTo>
                  <a:lnTo>
                    <a:pt x="99991" y="232411"/>
                  </a:lnTo>
                  <a:lnTo>
                    <a:pt x="44305" y="220627"/>
                  </a:lnTo>
                  <a:lnTo>
                    <a:pt x="12258" y="214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769616" y="3337533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3120" y="54145"/>
                  </a:lnTo>
                  <a:lnTo>
                    <a:pt x="9065" y="109091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748559" y="322172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843316" y="3323842"/>
              <a:ext cx="173415" cy="431935"/>
            </a:xfrm>
            <a:custGeom>
              <a:avLst/>
              <a:gdLst/>
              <a:ahLst/>
              <a:cxnLst/>
              <a:rect l="0" t="0" r="0" b="0"/>
              <a:pathLst>
                <a:path w="173415" h="431935">
                  <a:moveTo>
                    <a:pt x="147399" y="87391"/>
                  </a:moveTo>
                  <a:lnTo>
                    <a:pt x="132744" y="43428"/>
                  </a:lnTo>
                  <a:lnTo>
                    <a:pt x="119829" y="26518"/>
                  </a:lnTo>
                  <a:lnTo>
                    <a:pt x="102390" y="12373"/>
                  </a:lnTo>
                  <a:lnTo>
                    <a:pt x="82941" y="2187"/>
                  </a:lnTo>
                  <a:lnTo>
                    <a:pt x="62599" y="0"/>
                  </a:lnTo>
                  <a:lnTo>
                    <a:pt x="43030" y="4097"/>
                  </a:lnTo>
                  <a:lnTo>
                    <a:pt x="26533" y="13717"/>
                  </a:lnTo>
                  <a:lnTo>
                    <a:pt x="21198" y="21897"/>
                  </a:lnTo>
                  <a:lnTo>
                    <a:pt x="15271" y="43465"/>
                  </a:lnTo>
                  <a:lnTo>
                    <a:pt x="17522" y="76326"/>
                  </a:lnTo>
                  <a:lnTo>
                    <a:pt x="22210" y="84693"/>
                  </a:lnTo>
                  <a:lnTo>
                    <a:pt x="36777" y="97110"/>
                  </a:lnTo>
                  <a:lnTo>
                    <a:pt x="45575" y="99719"/>
                  </a:lnTo>
                  <a:lnTo>
                    <a:pt x="64709" y="99499"/>
                  </a:lnTo>
                  <a:lnTo>
                    <a:pt x="95212" y="92798"/>
                  </a:lnTo>
                  <a:lnTo>
                    <a:pt x="103249" y="87486"/>
                  </a:lnTo>
                  <a:lnTo>
                    <a:pt x="115298" y="72225"/>
                  </a:lnTo>
                  <a:lnTo>
                    <a:pt x="120149" y="70262"/>
                  </a:lnTo>
                  <a:lnTo>
                    <a:pt x="124553" y="72462"/>
                  </a:lnTo>
                  <a:lnTo>
                    <a:pt x="128659" y="77438"/>
                  </a:lnTo>
                  <a:lnTo>
                    <a:pt x="138909" y="137105"/>
                  </a:lnTo>
                  <a:lnTo>
                    <a:pt x="147450" y="199526"/>
                  </a:lnTo>
                  <a:lnTo>
                    <a:pt x="158631" y="250831"/>
                  </a:lnTo>
                  <a:lnTo>
                    <a:pt x="166515" y="311008"/>
                  </a:lnTo>
                  <a:lnTo>
                    <a:pt x="173414" y="370605"/>
                  </a:lnTo>
                  <a:lnTo>
                    <a:pt x="168320" y="391078"/>
                  </a:lnTo>
                  <a:lnTo>
                    <a:pt x="158257" y="407977"/>
                  </a:lnTo>
                  <a:lnTo>
                    <a:pt x="142865" y="420166"/>
                  </a:lnTo>
                  <a:lnTo>
                    <a:pt x="133848" y="425055"/>
                  </a:lnTo>
                  <a:lnTo>
                    <a:pt x="93211" y="431934"/>
                  </a:lnTo>
                  <a:lnTo>
                    <a:pt x="37822" y="427024"/>
                  </a:lnTo>
                  <a:lnTo>
                    <a:pt x="0" y="4243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032829" y="3321817"/>
              <a:ext cx="147400" cy="186730"/>
            </a:xfrm>
            <a:custGeom>
              <a:avLst/>
              <a:gdLst/>
              <a:ahLst/>
              <a:cxnLst/>
              <a:rect l="0" t="0" r="0" b="0"/>
              <a:pathLst>
                <a:path w="147400" h="186730">
                  <a:moveTo>
                    <a:pt x="0" y="57830"/>
                  </a:moveTo>
                  <a:lnTo>
                    <a:pt x="3119" y="100522"/>
                  </a:lnTo>
                  <a:lnTo>
                    <a:pt x="10722" y="159899"/>
                  </a:lnTo>
                  <a:lnTo>
                    <a:pt x="16305" y="186729"/>
                  </a:lnTo>
                  <a:lnTo>
                    <a:pt x="15550" y="185877"/>
                  </a:lnTo>
                  <a:lnTo>
                    <a:pt x="13876" y="181799"/>
                  </a:lnTo>
                  <a:lnTo>
                    <a:pt x="5233" y="121332"/>
                  </a:lnTo>
                  <a:lnTo>
                    <a:pt x="9439" y="70547"/>
                  </a:lnTo>
                  <a:lnTo>
                    <a:pt x="19434" y="31703"/>
                  </a:lnTo>
                  <a:lnTo>
                    <a:pt x="30474" y="12683"/>
                  </a:lnTo>
                  <a:lnTo>
                    <a:pt x="39033" y="6675"/>
                  </a:lnTo>
                  <a:lnTo>
                    <a:pt x="61021" y="0"/>
                  </a:lnTo>
                  <a:lnTo>
                    <a:pt x="71096" y="559"/>
                  </a:lnTo>
                  <a:lnTo>
                    <a:pt x="88530" y="7420"/>
                  </a:lnTo>
                  <a:lnTo>
                    <a:pt x="111499" y="24436"/>
                  </a:lnTo>
                  <a:lnTo>
                    <a:pt x="133122" y="49886"/>
                  </a:lnTo>
                  <a:lnTo>
                    <a:pt x="141054" y="72627"/>
                  </a:lnTo>
                  <a:lnTo>
                    <a:pt x="146145" y="125354"/>
                  </a:lnTo>
                  <a:lnTo>
                    <a:pt x="147399" y="184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285513" y="3516518"/>
              <a:ext cx="29689" cy="136871"/>
            </a:xfrm>
            <a:custGeom>
              <a:avLst/>
              <a:gdLst/>
              <a:ahLst/>
              <a:cxnLst/>
              <a:rect l="0" t="0" r="0" b="0"/>
              <a:pathLst>
                <a:path w="29689" h="136871">
                  <a:moveTo>
                    <a:pt x="10528" y="0"/>
                  </a:moveTo>
                  <a:lnTo>
                    <a:pt x="27317" y="55045"/>
                  </a:lnTo>
                  <a:lnTo>
                    <a:pt x="29688" y="79836"/>
                  </a:lnTo>
                  <a:lnTo>
                    <a:pt x="24503" y="10021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685595" y="3105906"/>
              <a:ext cx="1" cy="505369"/>
            </a:xfrm>
            <a:custGeom>
              <a:avLst/>
              <a:gdLst/>
              <a:ahLst/>
              <a:cxnLst/>
              <a:rect l="0" t="0" r="0" b="0"/>
              <a:pathLst>
                <a:path w="1" h="505369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0" y="173691"/>
                  </a:lnTo>
                  <a:lnTo>
                    <a:pt x="0" y="233178"/>
                  </a:lnTo>
                  <a:lnTo>
                    <a:pt x="0" y="295258"/>
                  </a:lnTo>
                  <a:lnTo>
                    <a:pt x="0" y="356936"/>
                  </a:lnTo>
                  <a:lnTo>
                    <a:pt x="0" y="411605"/>
                  </a:lnTo>
                  <a:lnTo>
                    <a:pt x="0" y="469473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887833" y="3137492"/>
              <a:ext cx="18654" cy="484312"/>
            </a:xfrm>
            <a:custGeom>
              <a:avLst/>
              <a:gdLst/>
              <a:ahLst/>
              <a:cxnLst/>
              <a:rect l="0" t="0" r="0" b="0"/>
              <a:pathLst>
                <a:path w="18654" h="484312">
                  <a:moveTo>
                    <a:pt x="8332" y="0"/>
                  </a:moveTo>
                  <a:lnTo>
                    <a:pt x="0" y="52050"/>
                  </a:lnTo>
                  <a:lnTo>
                    <a:pt x="1574" y="108229"/>
                  </a:lnTo>
                  <a:lnTo>
                    <a:pt x="6330" y="169328"/>
                  </a:lnTo>
                  <a:lnTo>
                    <a:pt x="10859" y="231885"/>
                  </a:lnTo>
                  <a:lnTo>
                    <a:pt x="16490" y="294874"/>
                  </a:lnTo>
                  <a:lnTo>
                    <a:pt x="18158" y="354872"/>
                  </a:lnTo>
                  <a:lnTo>
                    <a:pt x="18653" y="406574"/>
                  </a:lnTo>
                  <a:lnTo>
                    <a:pt x="11598" y="468355"/>
                  </a:lnTo>
                  <a:lnTo>
                    <a:pt x="8332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685595" y="3379647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84184" y="15641"/>
                  </a:lnTo>
                  <a:lnTo>
                    <a:pt x="127258" y="34844"/>
                  </a:lnTo>
                  <a:lnTo>
                    <a:pt x="65487" y="52610"/>
                  </a:lnTo>
                  <a:lnTo>
                    <a:pt x="32273" y="6004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172474" y="3116435"/>
              <a:ext cx="176418" cy="579068"/>
            </a:xfrm>
            <a:custGeom>
              <a:avLst/>
              <a:gdLst/>
              <a:ahLst/>
              <a:cxnLst/>
              <a:rect l="0" t="0" r="0" b="0"/>
              <a:pathLst>
                <a:path w="176418" h="579068">
                  <a:moveTo>
                    <a:pt x="165888" y="0"/>
                  </a:moveTo>
                  <a:lnTo>
                    <a:pt x="147908" y="24046"/>
                  </a:lnTo>
                  <a:lnTo>
                    <a:pt x="92705" y="76210"/>
                  </a:lnTo>
                  <a:lnTo>
                    <a:pt x="54115" y="135583"/>
                  </a:lnTo>
                  <a:lnTo>
                    <a:pt x="34019" y="187135"/>
                  </a:lnTo>
                  <a:lnTo>
                    <a:pt x="18784" y="242379"/>
                  </a:lnTo>
                  <a:lnTo>
                    <a:pt x="4510" y="298352"/>
                  </a:lnTo>
                  <a:lnTo>
                    <a:pt x="0" y="361704"/>
                  </a:lnTo>
                  <a:lnTo>
                    <a:pt x="9162" y="420491"/>
                  </a:lnTo>
                  <a:lnTo>
                    <a:pt x="21965" y="459942"/>
                  </a:lnTo>
                  <a:lnTo>
                    <a:pt x="52576" y="523014"/>
                  </a:lnTo>
                  <a:lnTo>
                    <a:pt x="78645" y="553827"/>
                  </a:lnTo>
                  <a:lnTo>
                    <a:pt x="110533" y="569769"/>
                  </a:lnTo>
                  <a:lnTo>
                    <a:pt x="164506" y="577843"/>
                  </a:lnTo>
                  <a:lnTo>
                    <a:pt x="176417" y="579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369948" y="3263834"/>
              <a:ext cx="147400" cy="336913"/>
            </a:xfrm>
            <a:custGeom>
              <a:avLst/>
              <a:gdLst/>
              <a:ahLst/>
              <a:cxnLst/>
              <a:rect l="0" t="0" r="0" b="0"/>
              <a:pathLst>
                <a:path w="147400" h="336913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7235" y="175244"/>
                  </a:lnTo>
                  <a:lnTo>
                    <a:pt x="9877" y="231582"/>
                  </a:lnTo>
                  <a:lnTo>
                    <a:pt x="10399" y="287770"/>
                  </a:lnTo>
                  <a:lnTo>
                    <a:pt x="9333" y="335740"/>
                  </a:lnTo>
                  <a:lnTo>
                    <a:pt x="7391" y="336131"/>
                  </a:lnTo>
                  <a:lnTo>
                    <a:pt x="4928" y="332882"/>
                  </a:lnTo>
                  <a:lnTo>
                    <a:pt x="7049" y="300363"/>
                  </a:lnTo>
                  <a:lnTo>
                    <a:pt x="19416" y="246547"/>
                  </a:lnTo>
                  <a:lnTo>
                    <a:pt x="43177" y="204029"/>
                  </a:lnTo>
                  <a:lnTo>
                    <a:pt x="49841" y="195681"/>
                  </a:lnTo>
                  <a:lnTo>
                    <a:pt x="57794" y="191285"/>
                  </a:lnTo>
                  <a:lnTo>
                    <a:pt x="75988" y="189521"/>
                  </a:lnTo>
                  <a:lnTo>
                    <a:pt x="92654" y="195755"/>
                  </a:lnTo>
                  <a:lnTo>
                    <a:pt x="100374" y="200694"/>
                  </a:lnTo>
                  <a:lnTo>
                    <a:pt x="112072" y="215539"/>
                  </a:lnTo>
                  <a:lnTo>
                    <a:pt x="136542" y="274177"/>
                  </a:lnTo>
                  <a:lnTo>
                    <a:pt x="144182" y="305456"/>
                  </a:lnTo>
                  <a:lnTo>
                    <a:pt x="14739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576511" y="3458286"/>
              <a:ext cx="154508" cy="171170"/>
            </a:xfrm>
            <a:custGeom>
              <a:avLst/>
              <a:gdLst/>
              <a:ahLst/>
              <a:cxnLst/>
              <a:rect l="0" t="0" r="0" b="0"/>
              <a:pathLst>
                <a:path w="154508" h="171170">
                  <a:moveTo>
                    <a:pt x="67178" y="5589"/>
                  </a:moveTo>
                  <a:lnTo>
                    <a:pt x="50410" y="0"/>
                  </a:lnTo>
                  <a:lnTo>
                    <a:pt x="43131" y="693"/>
                  </a:lnTo>
                  <a:lnTo>
                    <a:pt x="28804" y="7703"/>
                  </a:lnTo>
                  <a:lnTo>
                    <a:pt x="17758" y="21736"/>
                  </a:lnTo>
                  <a:lnTo>
                    <a:pt x="1134" y="59342"/>
                  </a:lnTo>
                  <a:lnTo>
                    <a:pt x="0" y="79782"/>
                  </a:lnTo>
                  <a:lnTo>
                    <a:pt x="8805" y="121500"/>
                  </a:lnTo>
                  <a:lnTo>
                    <a:pt x="24016" y="147428"/>
                  </a:lnTo>
                  <a:lnTo>
                    <a:pt x="39806" y="159486"/>
                  </a:lnTo>
                  <a:lnTo>
                    <a:pt x="59692" y="167574"/>
                  </a:lnTo>
                  <a:lnTo>
                    <a:pt x="84128" y="171169"/>
                  </a:lnTo>
                  <a:lnTo>
                    <a:pt x="104348" y="166528"/>
                  </a:lnTo>
                  <a:lnTo>
                    <a:pt x="136391" y="144484"/>
                  </a:lnTo>
                  <a:lnTo>
                    <a:pt x="147853" y="125032"/>
                  </a:lnTo>
                  <a:lnTo>
                    <a:pt x="154507" y="101959"/>
                  </a:lnTo>
                  <a:lnTo>
                    <a:pt x="151675" y="69238"/>
                  </a:lnTo>
                  <a:lnTo>
                    <a:pt x="142257" y="38486"/>
                  </a:lnTo>
                  <a:lnTo>
                    <a:pt x="131351" y="21770"/>
                  </a:lnTo>
                  <a:lnTo>
                    <a:pt x="118706" y="12781"/>
                  </a:lnTo>
                  <a:lnTo>
                    <a:pt x="98763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788596" y="3421761"/>
              <a:ext cx="140044" cy="186467"/>
            </a:xfrm>
            <a:custGeom>
              <a:avLst/>
              <a:gdLst/>
              <a:ahLst/>
              <a:cxnLst/>
              <a:rect l="0" t="0" r="0" b="0"/>
              <a:pathLst>
                <a:path w="140044" h="186467">
                  <a:moveTo>
                    <a:pt x="76192" y="0"/>
                  </a:moveTo>
                  <a:lnTo>
                    <a:pt x="33500" y="3120"/>
                  </a:lnTo>
                  <a:lnTo>
                    <a:pt x="23164" y="5589"/>
                  </a:lnTo>
                  <a:lnTo>
                    <a:pt x="15103" y="10745"/>
                  </a:lnTo>
                  <a:lnTo>
                    <a:pt x="3028" y="25833"/>
                  </a:lnTo>
                  <a:lnTo>
                    <a:pt x="0" y="44237"/>
                  </a:lnTo>
                  <a:lnTo>
                    <a:pt x="831" y="54058"/>
                  </a:lnTo>
                  <a:lnTo>
                    <a:pt x="4894" y="61775"/>
                  </a:lnTo>
                  <a:lnTo>
                    <a:pt x="18767" y="73469"/>
                  </a:lnTo>
                  <a:lnTo>
                    <a:pt x="74753" y="89051"/>
                  </a:lnTo>
                  <a:lnTo>
                    <a:pt x="118021" y="113256"/>
                  </a:lnTo>
                  <a:lnTo>
                    <a:pt x="132997" y="129885"/>
                  </a:lnTo>
                  <a:lnTo>
                    <a:pt x="138628" y="139232"/>
                  </a:lnTo>
                  <a:lnTo>
                    <a:pt x="140043" y="147804"/>
                  </a:lnTo>
                  <a:lnTo>
                    <a:pt x="138646" y="155858"/>
                  </a:lnTo>
                  <a:lnTo>
                    <a:pt x="135376" y="163567"/>
                  </a:lnTo>
                  <a:lnTo>
                    <a:pt x="122383" y="175252"/>
                  </a:lnTo>
                  <a:lnTo>
                    <a:pt x="103740" y="183175"/>
                  </a:lnTo>
                  <a:lnTo>
                    <a:pt x="68106" y="186466"/>
                  </a:lnTo>
                  <a:lnTo>
                    <a:pt x="1302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980601" y="3451854"/>
              <a:ext cx="127289" cy="367523"/>
            </a:xfrm>
            <a:custGeom>
              <a:avLst/>
              <a:gdLst/>
              <a:ahLst/>
              <a:cxnLst/>
              <a:rect l="0" t="0" r="0" b="0"/>
              <a:pathLst>
                <a:path w="127289" h="367523">
                  <a:moveTo>
                    <a:pt x="0" y="159420"/>
                  </a:moveTo>
                  <a:lnTo>
                    <a:pt x="11453" y="211471"/>
                  </a:lnTo>
                  <a:lnTo>
                    <a:pt x="18211" y="261410"/>
                  </a:lnTo>
                  <a:lnTo>
                    <a:pt x="26084" y="320206"/>
                  </a:lnTo>
                  <a:lnTo>
                    <a:pt x="36565" y="367522"/>
                  </a:lnTo>
                  <a:lnTo>
                    <a:pt x="24941" y="316390"/>
                  </a:lnTo>
                  <a:lnTo>
                    <a:pt x="21037" y="269361"/>
                  </a:lnTo>
                  <a:lnTo>
                    <a:pt x="14162" y="219551"/>
                  </a:lnTo>
                  <a:lnTo>
                    <a:pt x="11246" y="160206"/>
                  </a:lnTo>
                  <a:lnTo>
                    <a:pt x="10670" y="103423"/>
                  </a:lnTo>
                  <a:lnTo>
                    <a:pt x="18961" y="48317"/>
                  </a:lnTo>
                  <a:lnTo>
                    <a:pt x="25195" y="24643"/>
                  </a:lnTo>
                  <a:lnTo>
                    <a:pt x="30835" y="15756"/>
                  </a:lnTo>
                  <a:lnTo>
                    <a:pt x="46460" y="2763"/>
                  </a:lnTo>
                  <a:lnTo>
                    <a:pt x="55540" y="0"/>
                  </a:lnTo>
                  <a:lnTo>
                    <a:pt x="74987" y="50"/>
                  </a:lnTo>
                  <a:lnTo>
                    <a:pt x="92210" y="7090"/>
                  </a:lnTo>
                  <a:lnTo>
                    <a:pt x="100077" y="12243"/>
                  </a:lnTo>
                  <a:lnTo>
                    <a:pt x="122329" y="41853"/>
                  </a:lnTo>
                  <a:lnTo>
                    <a:pt x="127288" y="63884"/>
                  </a:lnTo>
                  <a:lnTo>
                    <a:pt x="124422" y="85374"/>
                  </a:lnTo>
                  <a:lnTo>
                    <a:pt x="109655" y="116034"/>
                  </a:lnTo>
                  <a:lnTo>
                    <a:pt x="97088" y="132728"/>
                  </a:lnTo>
                  <a:lnTo>
                    <a:pt x="71271" y="149692"/>
                  </a:lnTo>
                  <a:lnTo>
                    <a:pt x="31585" y="1594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172309" y="3474404"/>
              <a:ext cx="8334" cy="105286"/>
            </a:xfrm>
            <a:custGeom>
              <a:avLst/>
              <a:gdLst/>
              <a:ahLst/>
              <a:cxnLst/>
              <a:rect l="0" t="0" r="0" b="0"/>
              <a:pathLst>
                <a:path w="8334" h="105286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159585" y="33059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296456" y="3274362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58617"/>
                  </a:lnTo>
                  <a:lnTo>
                    <a:pt x="0" y="115131"/>
                  </a:lnTo>
                  <a:lnTo>
                    <a:pt x="0" y="169034"/>
                  </a:lnTo>
                  <a:lnTo>
                    <a:pt x="0" y="216851"/>
                  </a:lnTo>
                  <a:lnTo>
                    <a:pt x="3119" y="278578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222757" y="3421761"/>
              <a:ext cx="136870" cy="31587"/>
            </a:xfrm>
            <a:custGeom>
              <a:avLst/>
              <a:gdLst/>
              <a:ahLst/>
              <a:cxnLst/>
              <a:rect l="0" t="0" r="0" b="0"/>
              <a:pathLst>
                <a:path w="136870" h="31587">
                  <a:moveTo>
                    <a:pt x="136869" y="0"/>
                  </a:moveTo>
                  <a:lnTo>
                    <a:pt x="83842" y="14655"/>
                  </a:lnTo>
                  <a:lnTo>
                    <a:pt x="26320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414691" y="3502655"/>
              <a:ext cx="208149" cy="150734"/>
            </a:xfrm>
            <a:custGeom>
              <a:avLst/>
              <a:gdLst/>
              <a:ahLst/>
              <a:cxnLst/>
              <a:rect l="0" t="0" r="0" b="0"/>
              <a:pathLst>
                <a:path w="208149" h="150734">
                  <a:moveTo>
                    <a:pt x="113392" y="55977"/>
                  </a:moveTo>
                  <a:lnTo>
                    <a:pt x="103816" y="31930"/>
                  </a:lnTo>
                  <a:lnTo>
                    <a:pt x="93148" y="17604"/>
                  </a:lnTo>
                  <a:lnTo>
                    <a:pt x="68399" y="1973"/>
                  </a:lnTo>
                  <a:lnTo>
                    <a:pt x="48942" y="0"/>
                  </a:lnTo>
                  <a:lnTo>
                    <a:pt x="38840" y="1111"/>
                  </a:lnTo>
                  <a:lnTo>
                    <a:pt x="30935" y="5362"/>
                  </a:lnTo>
                  <a:lnTo>
                    <a:pt x="19032" y="19443"/>
                  </a:lnTo>
                  <a:lnTo>
                    <a:pt x="5755" y="47102"/>
                  </a:lnTo>
                  <a:lnTo>
                    <a:pt x="0" y="83113"/>
                  </a:lnTo>
                  <a:lnTo>
                    <a:pt x="4894" y="106642"/>
                  </a:lnTo>
                  <a:lnTo>
                    <a:pt x="9474" y="117829"/>
                  </a:lnTo>
                  <a:lnTo>
                    <a:pt x="23922" y="133380"/>
                  </a:lnTo>
                  <a:lnTo>
                    <a:pt x="32688" y="139164"/>
                  </a:lnTo>
                  <a:lnTo>
                    <a:pt x="42042" y="140681"/>
                  </a:lnTo>
                  <a:lnTo>
                    <a:pt x="61793" y="136127"/>
                  </a:lnTo>
                  <a:lnTo>
                    <a:pt x="69634" y="130467"/>
                  </a:lnTo>
                  <a:lnTo>
                    <a:pt x="81466" y="114820"/>
                  </a:lnTo>
                  <a:lnTo>
                    <a:pt x="102356" y="62816"/>
                  </a:lnTo>
                  <a:lnTo>
                    <a:pt x="107317" y="44978"/>
                  </a:lnTo>
                  <a:lnTo>
                    <a:pt x="107002" y="45135"/>
                  </a:lnTo>
                  <a:lnTo>
                    <a:pt x="105623" y="48749"/>
                  </a:lnTo>
                  <a:lnTo>
                    <a:pt x="110329" y="62123"/>
                  </a:lnTo>
                  <a:lnTo>
                    <a:pt x="152433" y="124447"/>
                  </a:lnTo>
                  <a:lnTo>
                    <a:pt x="178772" y="141125"/>
                  </a:lnTo>
                  <a:lnTo>
                    <a:pt x="208148" y="1507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664954" y="3316476"/>
              <a:ext cx="10529" cy="389556"/>
            </a:xfrm>
            <a:custGeom>
              <a:avLst/>
              <a:gdLst/>
              <a:ahLst/>
              <a:cxnLst/>
              <a:rect l="0" t="0" r="0" b="0"/>
              <a:pathLst>
                <a:path w="10529" h="389556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0" y="162968"/>
                  </a:lnTo>
                  <a:lnTo>
                    <a:pt x="1169" y="214533"/>
                  </a:lnTo>
                  <a:lnTo>
                    <a:pt x="7235" y="265687"/>
                  </a:lnTo>
                  <a:lnTo>
                    <a:pt x="9877" y="325486"/>
                  </a:lnTo>
                  <a:lnTo>
                    <a:pt x="10335" y="361992"/>
                  </a:lnTo>
                  <a:lnTo>
                    <a:pt x="10528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717596" y="3242777"/>
              <a:ext cx="122280" cy="515897"/>
            </a:xfrm>
            <a:custGeom>
              <a:avLst/>
              <a:gdLst/>
              <a:ahLst/>
              <a:cxnLst/>
              <a:rect l="0" t="0" r="0" b="0"/>
              <a:pathLst>
                <a:path w="122280" h="515897">
                  <a:moveTo>
                    <a:pt x="10528" y="0"/>
                  </a:moveTo>
                  <a:lnTo>
                    <a:pt x="30772" y="43962"/>
                  </a:lnTo>
                  <a:lnTo>
                    <a:pt x="60406" y="89786"/>
                  </a:lnTo>
                  <a:lnTo>
                    <a:pt x="87590" y="146744"/>
                  </a:lnTo>
                  <a:lnTo>
                    <a:pt x="108312" y="199955"/>
                  </a:lnTo>
                  <a:lnTo>
                    <a:pt x="121567" y="251713"/>
                  </a:lnTo>
                  <a:lnTo>
                    <a:pt x="122279" y="313930"/>
                  </a:lnTo>
                  <a:lnTo>
                    <a:pt x="111501" y="366037"/>
                  </a:lnTo>
                  <a:lnTo>
                    <a:pt x="83197" y="420816"/>
                  </a:lnTo>
                  <a:lnTo>
                    <a:pt x="42023" y="484282"/>
                  </a:lnTo>
                  <a:lnTo>
                    <a:pt x="28036" y="501845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928165" y="3716559"/>
              <a:ext cx="29839" cy="178986"/>
            </a:xfrm>
            <a:custGeom>
              <a:avLst/>
              <a:gdLst/>
              <a:ahLst/>
              <a:cxnLst/>
              <a:rect l="0" t="0" r="0" b="0"/>
              <a:pathLst>
                <a:path w="29839" h="178986">
                  <a:moveTo>
                    <a:pt x="10529" y="0"/>
                  </a:moveTo>
                  <a:lnTo>
                    <a:pt x="21708" y="16768"/>
                  </a:lnTo>
                  <a:lnTo>
                    <a:pt x="28659" y="49552"/>
                  </a:lnTo>
                  <a:lnTo>
                    <a:pt x="29838" y="101382"/>
                  </a:lnTo>
                  <a:lnTo>
                    <a:pt x="21839" y="135714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1422810" y="4106114"/>
            <a:ext cx="1209315" cy="529326"/>
            <a:chOff x="1422810" y="4106114"/>
            <a:chExt cx="1209315" cy="529326"/>
          </a:xfrm>
        </p:grpSpPr>
        <p:sp>
          <p:nvSpPr>
            <p:cNvPr id="102" name="Freeform 101"/>
            <p:cNvSpPr/>
            <p:nvPr/>
          </p:nvSpPr>
          <p:spPr>
            <a:xfrm>
              <a:off x="1422810" y="4106114"/>
              <a:ext cx="212420" cy="529326"/>
            </a:xfrm>
            <a:custGeom>
              <a:avLst/>
              <a:gdLst/>
              <a:ahLst/>
              <a:cxnLst/>
              <a:rect l="0" t="0" r="0" b="0"/>
              <a:pathLst>
                <a:path w="212420" h="529326">
                  <a:moveTo>
                    <a:pt x="9065" y="0"/>
                  </a:moveTo>
                  <a:lnTo>
                    <a:pt x="0" y="58617"/>
                  </a:lnTo>
                  <a:lnTo>
                    <a:pt x="6061" y="113960"/>
                  </a:lnTo>
                  <a:lnTo>
                    <a:pt x="9345" y="164137"/>
                  </a:lnTo>
                  <a:lnTo>
                    <a:pt x="16037" y="221768"/>
                  </a:lnTo>
                  <a:lnTo>
                    <a:pt x="18540" y="276409"/>
                  </a:lnTo>
                  <a:lnTo>
                    <a:pt x="20451" y="327304"/>
                  </a:lnTo>
                  <a:lnTo>
                    <a:pt x="27865" y="383367"/>
                  </a:lnTo>
                  <a:lnTo>
                    <a:pt x="29676" y="444484"/>
                  </a:lnTo>
                  <a:lnTo>
                    <a:pt x="29990" y="487458"/>
                  </a:lnTo>
                  <a:lnTo>
                    <a:pt x="28864" y="492258"/>
                  </a:lnTo>
                  <a:lnTo>
                    <a:pt x="26944" y="490779"/>
                  </a:lnTo>
                  <a:lnTo>
                    <a:pt x="24494" y="485113"/>
                  </a:lnTo>
                  <a:lnTo>
                    <a:pt x="24891" y="469459"/>
                  </a:lnTo>
                  <a:lnTo>
                    <a:pt x="30603" y="413335"/>
                  </a:lnTo>
                  <a:lnTo>
                    <a:pt x="39493" y="379833"/>
                  </a:lnTo>
                  <a:lnTo>
                    <a:pt x="62866" y="340190"/>
                  </a:lnTo>
                  <a:lnTo>
                    <a:pt x="77430" y="325501"/>
                  </a:lnTo>
                  <a:lnTo>
                    <a:pt x="95602" y="315073"/>
                  </a:lnTo>
                  <a:lnTo>
                    <a:pt x="105361" y="314163"/>
                  </a:lnTo>
                  <a:lnTo>
                    <a:pt x="125563" y="319392"/>
                  </a:lnTo>
                  <a:lnTo>
                    <a:pt x="158722" y="341813"/>
                  </a:lnTo>
                  <a:lnTo>
                    <a:pt x="179490" y="363060"/>
                  </a:lnTo>
                  <a:lnTo>
                    <a:pt x="205154" y="421587"/>
                  </a:lnTo>
                  <a:lnTo>
                    <a:pt x="212419" y="442395"/>
                  </a:lnTo>
                  <a:lnTo>
                    <a:pt x="211908" y="479430"/>
                  </a:lnTo>
                  <a:lnTo>
                    <a:pt x="204113" y="500079"/>
                  </a:lnTo>
                  <a:lnTo>
                    <a:pt x="198758" y="508861"/>
                  </a:lnTo>
                  <a:lnTo>
                    <a:pt x="183450" y="521738"/>
                  </a:lnTo>
                  <a:lnTo>
                    <a:pt x="174455" y="526810"/>
                  </a:lnTo>
                  <a:lnTo>
                    <a:pt x="151982" y="529325"/>
                  </a:lnTo>
                  <a:lnTo>
                    <a:pt x="127566" y="525374"/>
                  </a:lnTo>
                  <a:lnTo>
                    <a:pt x="95259" y="509996"/>
                  </a:lnTo>
                  <a:lnTo>
                    <a:pt x="65909" y="490077"/>
                  </a:lnTo>
                  <a:lnTo>
                    <a:pt x="51179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674031" y="4116642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1170" y="162968"/>
                  </a:lnTo>
                  <a:lnTo>
                    <a:pt x="7235" y="214533"/>
                  </a:lnTo>
                  <a:lnTo>
                    <a:pt x="9552" y="265687"/>
                  </a:lnTo>
                  <a:lnTo>
                    <a:pt x="13455" y="322366"/>
                  </a:lnTo>
                  <a:lnTo>
                    <a:pt x="19555" y="378882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768787" y="4369326"/>
              <a:ext cx="104443" cy="199571"/>
            </a:xfrm>
            <a:custGeom>
              <a:avLst/>
              <a:gdLst/>
              <a:ahLst/>
              <a:cxnLst/>
              <a:rect l="0" t="0" r="0" b="0"/>
              <a:pathLst>
                <a:path w="104443" h="199571">
                  <a:moveTo>
                    <a:pt x="0" y="10529"/>
                  </a:moveTo>
                  <a:lnTo>
                    <a:pt x="0" y="59459"/>
                  </a:lnTo>
                  <a:lnTo>
                    <a:pt x="0" y="118590"/>
                  </a:lnTo>
                  <a:lnTo>
                    <a:pt x="5589" y="161220"/>
                  </a:lnTo>
                  <a:lnTo>
                    <a:pt x="14573" y="183177"/>
                  </a:lnTo>
                  <a:lnTo>
                    <a:pt x="20244" y="192308"/>
                  </a:lnTo>
                  <a:lnTo>
                    <a:pt x="27534" y="197226"/>
                  </a:lnTo>
                  <a:lnTo>
                    <a:pt x="44992" y="199570"/>
                  </a:lnTo>
                  <a:lnTo>
                    <a:pt x="61331" y="193593"/>
                  </a:lnTo>
                  <a:lnTo>
                    <a:pt x="68963" y="188724"/>
                  </a:lnTo>
                  <a:lnTo>
                    <a:pt x="90884" y="159513"/>
                  </a:lnTo>
                  <a:lnTo>
                    <a:pt x="101018" y="121223"/>
                  </a:lnTo>
                  <a:lnTo>
                    <a:pt x="104442" y="66362"/>
                  </a:lnTo>
                  <a:lnTo>
                    <a:pt x="103866" y="27982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937243" y="4308855"/>
              <a:ext cx="147400" cy="189891"/>
            </a:xfrm>
            <a:custGeom>
              <a:avLst/>
              <a:gdLst/>
              <a:ahLst/>
              <a:cxnLst/>
              <a:rect l="0" t="0" r="0" b="0"/>
              <a:pathLst>
                <a:path w="147400" h="189891">
                  <a:moveTo>
                    <a:pt x="0" y="113114"/>
                  </a:moveTo>
                  <a:lnTo>
                    <a:pt x="37478" y="121447"/>
                  </a:lnTo>
                  <a:lnTo>
                    <a:pt x="49552" y="122179"/>
                  </a:lnTo>
                  <a:lnTo>
                    <a:pt x="69207" y="116752"/>
                  </a:lnTo>
                  <a:lnTo>
                    <a:pt x="100888" y="94205"/>
                  </a:lnTo>
                  <a:lnTo>
                    <a:pt x="109180" y="74684"/>
                  </a:lnTo>
                  <a:lnTo>
                    <a:pt x="111696" y="51580"/>
                  </a:lnTo>
                  <a:lnTo>
                    <a:pt x="108914" y="29613"/>
                  </a:lnTo>
                  <a:lnTo>
                    <a:pt x="97539" y="11272"/>
                  </a:lnTo>
                  <a:lnTo>
                    <a:pt x="89593" y="3105"/>
                  </a:lnTo>
                  <a:lnTo>
                    <a:pt x="80786" y="0"/>
                  </a:lnTo>
                  <a:lnTo>
                    <a:pt x="61641" y="2789"/>
                  </a:lnTo>
                  <a:lnTo>
                    <a:pt x="36721" y="17514"/>
                  </a:lnTo>
                  <a:lnTo>
                    <a:pt x="14520" y="42284"/>
                  </a:lnTo>
                  <a:lnTo>
                    <a:pt x="9573" y="64866"/>
                  </a:lnTo>
                  <a:lnTo>
                    <a:pt x="15929" y="111902"/>
                  </a:lnTo>
                  <a:lnTo>
                    <a:pt x="29619" y="153818"/>
                  </a:lnTo>
                  <a:lnTo>
                    <a:pt x="40850" y="170589"/>
                  </a:lnTo>
                  <a:lnTo>
                    <a:pt x="56760" y="182722"/>
                  </a:lnTo>
                  <a:lnTo>
                    <a:pt x="65916" y="187595"/>
                  </a:lnTo>
                  <a:lnTo>
                    <a:pt x="88568" y="189890"/>
                  </a:lnTo>
                  <a:lnTo>
                    <a:pt x="147399" y="186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309986" y="4316684"/>
              <a:ext cx="135695" cy="180532"/>
            </a:xfrm>
            <a:custGeom>
              <a:avLst/>
              <a:gdLst/>
              <a:ahLst/>
              <a:cxnLst/>
              <a:rect l="0" t="0" r="0" b="0"/>
              <a:pathLst>
                <a:path w="135695" h="180532">
                  <a:moveTo>
                    <a:pt x="79983" y="0"/>
                  </a:moveTo>
                  <a:lnTo>
                    <a:pt x="36020" y="20243"/>
                  </a:lnTo>
                  <a:lnTo>
                    <a:pt x="11325" y="44992"/>
                  </a:lnTo>
                  <a:lnTo>
                    <a:pt x="2675" y="67570"/>
                  </a:lnTo>
                  <a:lnTo>
                    <a:pt x="0" y="93202"/>
                  </a:lnTo>
                  <a:lnTo>
                    <a:pt x="10814" y="156105"/>
                  </a:lnTo>
                  <a:lnTo>
                    <a:pt x="16322" y="164901"/>
                  </a:lnTo>
                  <a:lnTo>
                    <a:pt x="31802" y="177794"/>
                  </a:lnTo>
                  <a:lnTo>
                    <a:pt x="40843" y="180531"/>
                  </a:lnTo>
                  <a:lnTo>
                    <a:pt x="60248" y="180451"/>
                  </a:lnTo>
                  <a:lnTo>
                    <a:pt x="77451" y="173397"/>
                  </a:lnTo>
                  <a:lnTo>
                    <a:pt x="107558" y="149804"/>
                  </a:lnTo>
                  <a:lnTo>
                    <a:pt x="123378" y="123935"/>
                  </a:lnTo>
                  <a:lnTo>
                    <a:pt x="135474" y="94043"/>
                  </a:lnTo>
                  <a:lnTo>
                    <a:pt x="135694" y="83752"/>
                  </a:lnTo>
                  <a:lnTo>
                    <a:pt x="129700" y="62959"/>
                  </a:lnTo>
                  <a:lnTo>
                    <a:pt x="103312" y="25073"/>
                  </a:lnTo>
                  <a:lnTo>
                    <a:pt x="90511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474197" y="4289911"/>
              <a:ext cx="157928" cy="169118"/>
            </a:xfrm>
            <a:custGeom>
              <a:avLst/>
              <a:gdLst/>
              <a:ahLst/>
              <a:cxnLst/>
              <a:rect l="0" t="0" r="0" b="0"/>
              <a:pathLst>
                <a:path w="157928" h="169118">
                  <a:moveTo>
                    <a:pt x="0" y="47830"/>
                  </a:moveTo>
                  <a:lnTo>
                    <a:pt x="19128" y="111257"/>
                  </a:lnTo>
                  <a:lnTo>
                    <a:pt x="44214" y="163677"/>
                  </a:lnTo>
                  <a:lnTo>
                    <a:pt x="44683" y="168345"/>
                  </a:lnTo>
                  <a:lnTo>
                    <a:pt x="42657" y="169117"/>
                  </a:lnTo>
                  <a:lnTo>
                    <a:pt x="38966" y="167292"/>
                  </a:lnTo>
                  <a:lnTo>
                    <a:pt x="28183" y="142368"/>
                  </a:lnTo>
                  <a:lnTo>
                    <a:pt x="18875" y="81581"/>
                  </a:lnTo>
                  <a:lnTo>
                    <a:pt x="15408" y="59321"/>
                  </a:lnTo>
                  <a:lnTo>
                    <a:pt x="17766" y="37729"/>
                  </a:lnTo>
                  <a:lnTo>
                    <a:pt x="25833" y="19554"/>
                  </a:lnTo>
                  <a:lnTo>
                    <a:pt x="31260" y="11432"/>
                  </a:lnTo>
                  <a:lnTo>
                    <a:pt x="39557" y="6017"/>
                  </a:lnTo>
                  <a:lnTo>
                    <a:pt x="61255" y="0"/>
                  </a:lnTo>
                  <a:lnTo>
                    <a:pt x="71252" y="736"/>
                  </a:lnTo>
                  <a:lnTo>
                    <a:pt x="88599" y="7792"/>
                  </a:lnTo>
                  <a:lnTo>
                    <a:pt x="111519" y="24918"/>
                  </a:lnTo>
                  <a:lnTo>
                    <a:pt x="127539" y="50400"/>
                  </a:lnTo>
                  <a:lnTo>
                    <a:pt x="142262" y="98857"/>
                  </a:lnTo>
                  <a:lnTo>
                    <a:pt x="147047" y="134958"/>
                  </a:lnTo>
                  <a:lnTo>
                    <a:pt x="157927" y="153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5819063" y="3958715"/>
            <a:ext cx="2687964" cy="705410"/>
            <a:chOff x="5819063" y="3958715"/>
            <a:chExt cx="2687964" cy="705410"/>
          </a:xfrm>
        </p:grpSpPr>
        <p:sp>
          <p:nvSpPr>
            <p:cNvPr id="109" name="Freeform 108"/>
            <p:cNvSpPr/>
            <p:nvPr/>
          </p:nvSpPr>
          <p:spPr>
            <a:xfrm>
              <a:off x="5819063" y="3977948"/>
              <a:ext cx="407791" cy="454550"/>
            </a:xfrm>
            <a:custGeom>
              <a:avLst/>
              <a:gdLst/>
              <a:ahLst/>
              <a:cxnLst/>
              <a:rect l="0" t="0" r="0" b="0"/>
              <a:pathLst>
                <a:path w="407791" h="454550">
                  <a:moveTo>
                    <a:pt x="97952" y="454549"/>
                  </a:moveTo>
                  <a:lnTo>
                    <a:pt x="114741" y="398335"/>
                  </a:lnTo>
                  <a:lnTo>
                    <a:pt x="121286" y="339763"/>
                  </a:lnTo>
                  <a:lnTo>
                    <a:pt x="133497" y="277198"/>
                  </a:lnTo>
                  <a:lnTo>
                    <a:pt x="138120" y="225876"/>
                  </a:lnTo>
                  <a:lnTo>
                    <a:pt x="146917" y="164537"/>
                  </a:lnTo>
                  <a:lnTo>
                    <a:pt x="152987" y="104241"/>
                  </a:lnTo>
                  <a:lnTo>
                    <a:pt x="159516" y="41941"/>
                  </a:lnTo>
                  <a:lnTo>
                    <a:pt x="166236" y="4352"/>
                  </a:lnTo>
                  <a:lnTo>
                    <a:pt x="169211" y="0"/>
                  </a:lnTo>
                  <a:lnTo>
                    <a:pt x="172365" y="607"/>
                  </a:lnTo>
                  <a:lnTo>
                    <a:pt x="178988" y="10642"/>
                  </a:lnTo>
                  <a:lnTo>
                    <a:pt x="196260" y="61217"/>
                  </a:lnTo>
                  <a:lnTo>
                    <a:pt x="210265" y="115938"/>
                  </a:lnTo>
                  <a:lnTo>
                    <a:pt x="221957" y="164837"/>
                  </a:lnTo>
                  <a:lnTo>
                    <a:pt x="238549" y="215200"/>
                  </a:lnTo>
                  <a:lnTo>
                    <a:pt x="255230" y="274733"/>
                  </a:lnTo>
                  <a:lnTo>
                    <a:pt x="275378" y="331552"/>
                  </a:lnTo>
                  <a:lnTo>
                    <a:pt x="300446" y="390432"/>
                  </a:lnTo>
                  <a:lnTo>
                    <a:pt x="320965" y="433305"/>
                  </a:lnTo>
                  <a:lnTo>
                    <a:pt x="321497" y="438047"/>
                  </a:lnTo>
                  <a:lnTo>
                    <a:pt x="319512" y="438868"/>
                  </a:lnTo>
                  <a:lnTo>
                    <a:pt x="311067" y="433542"/>
                  </a:lnTo>
                  <a:lnTo>
                    <a:pt x="249480" y="390970"/>
                  </a:lnTo>
                  <a:lnTo>
                    <a:pt x="192147" y="349228"/>
                  </a:lnTo>
                  <a:lnTo>
                    <a:pt x="132757" y="314164"/>
                  </a:lnTo>
                  <a:lnTo>
                    <a:pt x="71730" y="279074"/>
                  </a:lnTo>
                  <a:lnTo>
                    <a:pt x="14430" y="247099"/>
                  </a:lnTo>
                  <a:lnTo>
                    <a:pt x="3667" y="242549"/>
                  </a:lnTo>
                  <a:lnTo>
                    <a:pt x="0" y="237177"/>
                  </a:lnTo>
                  <a:lnTo>
                    <a:pt x="1066" y="231255"/>
                  </a:lnTo>
                  <a:lnTo>
                    <a:pt x="5285" y="224968"/>
                  </a:lnTo>
                  <a:lnTo>
                    <a:pt x="25571" y="217983"/>
                  </a:lnTo>
                  <a:lnTo>
                    <a:pt x="80665" y="213498"/>
                  </a:lnTo>
                  <a:lnTo>
                    <a:pt x="128185" y="207132"/>
                  </a:lnTo>
                  <a:lnTo>
                    <a:pt x="179310" y="203425"/>
                  </a:lnTo>
                  <a:lnTo>
                    <a:pt x="231502" y="202327"/>
                  </a:lnTo>
                  <a:lnTo>
                    <a:pt x="293136" y="201956"/>
                  </a:lnTo>
                  <a:lnTo>
                    <a:pt x="350370" y="201883"/>
                  </a:lnTo>
                  <a:lnTo>
                    <a:pt x="406536" y="196971"/>
                  </a:lnTo>
                  <a:lnTo>
                    <a:pt x="407790" y="199772"/>
                  </a:lnTo>
                  <a:lnTo>
                    <a:pt x="392991" y="226668"/>
                  </a:lnTo>
                  <a:lnTo>
                    <a:pt x="377649" y="239405"/>
                  </a:lnTo>
                  <a:lnTo>
                    <a:pt x="337382" y="269330"/>
                  </a:lnTo>
                  <a:lnTo>
                    <a:pt x="276059" y="317725"/>
                  </a:lnTo>
                  <a:lnTo>
                    <a:pt x="213689" y="359797"/>
                  </a:lnTo>
                  <a:lnTo>
                    <a:pt x="153708" y="401907"/>
                  </a:lnTo>
                  <a:lnTo>
                    <a:pt x="127341" y="419844"/>
                  </a:lnTo>
                  <a:lnTo>
                    <a:pt x="109844" y="429766"/>
                  </a:lnTo>
                  <a:lnTo>
                    <a:pt x="87424" y="4545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412920" y="3958715"/>
              <a:ext cx="188449" cy="526426"/>
            </a:xfrm>
            <a:custGeom>
              <a:avLst/>
              <a:gdLst/>
              <a:ahLst/>
              <a:cxnLst/>
              <a:rect l="0" t="0" r="0" b="0"/>
              <a:pathLst>
                <a:path w="188449" h="526426">
                  <a:moveTo>
                    <a:pt x="188448" y="0"/>
                  </a:moveTo>
                  <a:lnTo>
                    <a:pt x="128855" y="49498"/>
                  </a:lnTo>
                  <a:lnTo>
                    <a:pt x="101893" y="78451"/>
                  </a:lnTo>
                  <a:lnTo>
                    <a:pt x="68150" y="137288"/>
                  </a:lnTo>
                  <a:lnTo>
                    <a:pt x="43976" y="182186"/>
                  </a:lnTo>
                  <a:lnTo>
                    <a:pt x="27589" y="235768"/>
                  </a:lnTo>
                  <a:lnTo>
                    <a:pt x="4326" y="297076"/>
                  </a:lnTo>
                  <a:lnTo>
                    <a:pt x="0" y="351400"/>
                  </a:lnTo>
                  <a:lnTo>
                    <a:pt x="315" y="406021"/>
                  </a:lnTo>
                  <a:lnTo>
                    <a:pt x="8572" y="439666"/>
                  </a:lnTo>
                  <a:lnTo>
                    <a:pt x="31731" y="472589"/>
                  </a:lnTo>
                  <a:lnTo>
                    <a:pt x="64424" y="501622"/>
                  </a:lnTo>
                  <a:lnTo>
                    <a:pt x="94378" y="517256"/>
                  </a:lnTo>
                  <a:lnTo>
                    <a:pt x="156862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551506" y="4193106"/>
              <a:ext cx="144619" cy="242348"/>
            </a:xfrm>
            <a:custGeom>
              <a:avLst/>
              <a:gdLst/>
              <a:ahLst/>
              <a:cxnLst/>
              <a:rect l="0" t="0" r="0" b="0"/>
              <a:pathLst>
                <a:path w="144619" h="242348">
                  <a:moveTo>
                    <a:pt x="144618" y="39349"/>
                  </a:moveTo>
                  <a:lnTo>
                    <a:pt x="133440" y="22582"/>
                  </a:lnTo>
                  <a:lnTo>
                    <a:pt x="118593" y="11231"/>
                  </a:lnTo>
                  <a:lnTo>
                    <a:pt x="99126" y="3456"/>
                  </a:lnTo>
                  <a:lnTo>
                    <a:pt x="74877" y="0"/>
                  </a:lnTo>
                  <a:lnTo>
                    <a:pt x="54741" y="4704"/>
                  </a:lnTo>
                  <a:lnTo>
                    <a:pt x="37992" y="15763"/>
                  </a:lnTo>
                  <a:lnTo>
                    <a:pt x="22749" y="32376"/>
                  </a:lnTo>
                  <a:lnTo>
                    <a:pt x="6603" y="67049"/>
                  </a:lnTo>
                  <a:lnTo>
                    <a:pt x="0" y="106959"/>
                  </a:lnTo>
                  <a:lnTo>
                    <a:pt x="3632" y="154008"/>
                  </a:lnTo>
                  <a:lnTo>
                    <a:pt x="17706" y="193815"/>
                  </a:lnTo>
                  <a:lnTo>
                    <a:pt x="36695" y="222248"/>
                  </a:lnTo>
                  <a:lnTo>
                    <a:pt x="53369" y="234891"/>
                  </a:lnTo>
                  <a:lnTo>
                    <a:pt x="62728" y="239901"/>
                  </a:lnTo>
                  <a:lnTo>
                    <a:pt x="82485" y="242347"/>
                  </a:lnTo>
                  <a:lnTo>
                    <a:pt x="113032" y="2393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708505" y="4253749"/>
              <a:ext cx="166605" cy="189652"/>
            </a:xfrm>
            <a:custGeom>
              <a:avLst/>
              <a:gdLst/>
              <a:ahLst/>
              <a:cxnLst/>
              <a:rect l="0" t="0" r="0" b="0"/>
              <a:pathLst>
                <a:path w="166605" h="189652">
                  <a:moveTo>
                    <a:pt x="135018" y="94520"/>
                  </a:moveTo>
                  <a:lnTo>
                    <a:pt x="129429" y="35903"/>
                  </a:lnTo>
                  <a:lnTo>
                    <a:pt x="117326" y="15436"/>
                  </a:lnTo>
                  <a:lnTo>
                    <a:pt x="109185" y="6702"/>
                  </a:lnTo>
                  <a:lnTo>
                    <a:pt x="99079" y="2050"/>
                  </a:lnTo>
                  <a:lnTo>
                    <a:pt x="75371" y="0"/>
                  </a:lnTo>
                  <a:lnTo>
                    <a:pt x="55475" y="6108"/>
                  </a:lnTo>
                  <a:lnTo>
                    <a:pt x="23639" y="29093"/>
                  </a:lnTo>
                  <a:lnTo>
                    <a:pt x="7520" y="54857"/>
                  </a:lnTo>
                  <a:lnTo>
                    <a:pt x="0" y="103410"/>
                  </a:lnTo>
                  <a:lnTo>
                    <a:pt x="1036" y="143037"/>
                  </a:lnTo>
                  <a:lnTo>
                    <a:pt x="9570" y="166386"/>
                  </a:lnTo>
                  <a:lnTo>
                    <a:pt x="24282" y="182223"/>
                  </a:lnTo>
                  <a:lnTo>
                    <a:pt x="33118" y="188083"/>
                  </a:lnTo>
                  <a:lnTo>
                    <a:pt x="41348" y="189651"/>
                  </a:lnTo>
                  <a:lnTo>
                    <a:pt x="49175" y="188356"/>
                  </a:lnTo>
                  <a:lnTo>
                    <a:pt x="56733" y="185154"/>
                  </a:lnTo>
                  <a:lnTo>
                    <a:pt x="78547" y="163879"/>
                  </a:lnTo>
                  <a:lnTo>
                    <a:pt x="102466" y="106672"/>
                  </a:lnTo>
                  <a:lnTo>
                    <a:pt x="106298" y="95602"/>
                  </a:lnTo>
                  <a:lnTo>
                    <a:pt x="110022" y="91732"/>
                  </a:lnTo>
                  <a:lnTo>
                    <a:pt x="113675" y="92662"/>
                  </a:lnTo>
                  <a:lnTo>
                    <a:pt x="120853" y="103053"/>
                  </a:lnTo>
                  <a:lnTo>
                    <a:pt x="138112" y="135200"/>
                  </a:lnTo>
                  <a:lnTo>
                    <a:pt x="149261" y="147695"/>
                  </a:lnTo>
                  <a:lnTo>
                    <a:pt x="166604" y="1576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908180" y="4252189"/>
              <a:ext cx="110023" cy="366314"/>
            </a:xfrm>
            <a:custGeom>
              <a:avLst/>
              <a:gdLst/>
              <a:ahLst/>
              <a:cxnLst/>
              <a:rect l="0" t="0" r="0" b="0"/>
              <a:pathLst>
                <a:path w="110023" h="366314">
                  <a:moveTo>
                    <a:pt x="19571" y="85552"/>
                  </a:moveTo>
                  <a:lnTo>
                    <a:pt x="19571" y="139696"/>
                  </a:lnTo>
                  <a:lnTo>
                    <a:pt x="25161" y="194643"/>
                  </a:lnTo>
                  <a:lnTo>
                    <a:pt x="29124" y="250557"/>
                  </a:lnTo>
                  <a:lnTo>
                    <a:pt x="29907" y="306662"/>
                  </a:lnTo>
                  <a:lnTo>
                    <a:pt x="30074" y="366313"/>
                  </a:lnTo>
                  <a:lnTo>
                    <a:pt x="26975" y="336156"/>
                  </a:lnTo>
                  <a:lnTo>
                    <a:pt x="21034" y="284532"/>
                  </a:lnTo>
                  <a:lnTo>
                    <a:pt x="12624" y="225245"/>
                  </a:lnTo>
                  <a:lnTo>
                    <a:pt x="6631" y="164661"/>
                  </a:lnTo>
                  <a:lnTo>
                    <a:pt x="117" y="112617"/>
                  </a:lnTo>
                  <a:lnTo>
                    <a:pt x="0" y="51210"/>
                  </a:lnTo>
                  <a:lnTo>
                    <a:pt x="4244" y="25835"/>
                  </a:lnTo>
                  <a:lnTo>
                    <a:pt x="9353" y="16495"/>
                  </a:lnTo>
                  <a:lnTo>
                    <a:pt x="24389" y="2997"/>
                  </a:lnTo>
                  <a:lnTo>
                    <a:pt x="33311" y="100"/>
                  </a:lnTo>
                  <a:lnTo>
                    <a:pt x="52584" y="0"/>
                  </a:lnTo>
                  <a:lnTo>
                    <a:pt x="69728" y="6975"/>
                  </a:lnTo>
                  <a:lnTo>
                    <a:pt x="77575" y="12110"/>
                  </a:lnTo>
                  <a:lnTo>
                    <a:pt x="99798" y="41694"/>
                  </a:lnTo>
                  <a:lnTo>
                    <a:pt x="110022" y="80096"/>
                  </a:lnTo>
                  <a:lnTo>
                    <a:pt x="106174" y="104184"/>
                  </a:lnTo>
                  <a:lnTo>
                    <a:pt x="101873" y="115521"/>
                  </a:lnTo>
                  <a:lnTo>
                    <a:pt x="87735" y="131236"/>
                  </a:lnTo>
                  <a:lnTo>
                    <a:pt x="79051" y="137065"/>
                  </a:lnTo>
                  <a:lnTo>
                    <a:pt x="27519" y="150307"/>
                  </a:lnTo>
                  <a:lnTo>
                    <a:pt x="9042" y="1592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106735" y="4295626"/>
              <a:ext cx="10530" cy="126344"/>
            </a:xfrm>
            <a:custGeom>
              <a:avLst/>
              <a:gdLst/>
              <a:ahLst/>
              <a:cxnLst/>
              <a:rect l="0" t="0" r="0" b="0"/>
              <a:pathLst>
                <a:path w="10530" h="126344">
                  <a:moveTo>
                    <a:pt x="10529" y="0"/>
                  </a:moveTo>
                  <a:lnTo>
                    <a:pt x="2196" y="37478"/>
                  </a:lnTo>
                  <a:lnTo>
                    <a:pt x="3771" y="72326"/>
                  </a:lnTo>
                  <a:lnTo>
                    <a:pt x="6356" y="92977"/>
                  </a:lnTo>
                  <a:lnTo>
                    <a:pt x="0" y="1263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117264" y="414822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255598" y="4127171"/>
              <a:ext cx="9066" cy="315856"/>
            </a:xfrm>
            <a:custGeom>
              <a:avLst/>
              <a:gdLst/>
              <a:ahLst/>
              <a:cxnLst/>
              <a:rect l="0" t="0" r="0" b="0"/>
              <a:pathLst>
                <a:path w="9066" h="315856">
                  <a:moveTo>
                    <a:pt x="9065" y="0"/>
                  </a:moveTo>
                  <a:lnTo>
                    <a:pt x="0" y="58616"/>
                  </a:lnTo>
                  <a:lnTo>
                    <a:pt x="4559" y="110175"/>
                  </a:lnTo>
                  <a:lnTo>
                    <a:pt x="7729" y="164315"/>
                  </a:lnTo>
                  <a:lnTo>
                    <a:pt x="8669" y="217402"/>
                  </a:lnTo>
                  <a:lnTo>
                    <a:pt x="8947" y="270176"/>
                  </a:lnTo>
                  <a:lnTo>
                    <a:pt x="9065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159378" y="4242984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0368" y="0"/>
                  </a:lnTo>
                  <a:lnTo>
                    <a:pt x="66194" y="8406"/>
                  </a:lnTo>
                  <a:lnTo>
                    <a:pt x="19791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345173" y="4299854"/>
              <a:ext cx="182704" cy="154049"/>
            </a:xfrm>
            <a:custGeom>
              <a:avLst/>
              <a:gdLst/>
              <a:ahLst/>
              <a:cxnLst/>
              <a:rect l="0" t="0" r="0" b="0"/>
              <a:pathLst>
                <a:path w="182704" h="154049">
                  <a:moveTo>
                    <a:pt x="119531" y="48415"/>
                  </a:moveTo>
                  <a:lnTo>
                    <a:pt x="109956" y="24368"/>
                  </a:lnTo>
                  <a:lnTo>
                    <a:pt x="99288" y="10041"/>
                  </a:lnTo>
                  <a:lnTo>
                    <a:pt x="80509" y="2114"/>
                  </a:lnTo>
                  <a:lnTo>
                    <a:pt x="68950" y="0"/>
                  </a:lnTo>
                  <a:lnTo>
                    <a:pt x="46747" y="3891"/>
                  </a:lnTo>
                  <a:lnTo>
                    <a:pt x="35914" y="8204"/>
                  </a:lnTo>
                  <a:lnTo>
                    <a:pt x="20757" y="22355"/>
                  </a:lnTo>
                  <a:lnTo>
                    <a:pt x="1494" y="60035"/>
                  </a:lnTo>
                  <a:lnTo>
                    <a:pt x="0" y="80485"/>
                  </a:lnTo>
                  <a:lnTo>
                    <a:pt x="8573" y="122210"/>
                  </a:lnTo>
                  <a:lnTo>
                    <a:pt x="13973" y="130367"/>
                  </a:lnTo>
                  <a:lnTo>
                    <a:pt x="29333" y="142550"/>
                  </a:lnTo>
                  <a:lnTo>
                    <a:pt x="47857" y="145625"/>
                  </a:lnTo>
                  <a:lnTo>
                    <a:pt x="57711" y="144807"/>
                  </a:lnTo>
                  <a:lnTo>
                    <a:pt x="65449" y="140752"/>
                  </a:lnTo>
                  <a:lnTo>
                    <a:pt x="95931" y="99353"/>
                  </a:lnTo>
                  <a:lnTo>
                    <a:pt x="113656" y="59560"/>
                  </a:lnTo>
                  <a:lnTo>
                    <a:pt x="115615" y="61694"/>
                  </a:lnTo>
                  <a:lnTo>
                    <a:pt x="128591" y="102806"/>
                  </a:lnTo>
                  <a:lnTo>
                    <a:pt x="158867" y="148341"/>
                  </a:lnTo>
                  <a:lnTo>
                    <a:pt x="164472" y="152467"/>
                  </a:lnTo>
                  <a:lnTo>
                    <a:pt x="169379" y="154048"/>
                  </a:lnTo>
                  <a:lnTo>
                    <a:pt x="182703" y="15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574929" y="4116642"/>
              <a:ext cx="16118" cy="368499"/>
            </a:xfrm>
            <a:custGeom>
              <a:avLst/>
              <a:gdLst/>
              <a:ahLst/>
              <a:cxnLst/>
              <a:rect l="0" t="0" r="0" b="0"/>
              <a:pathLst>
                <a:path w="16118" h="368499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902" y="94169"/>
                  </a:lnTo>
                  <a:lnTo>
                    <a:pt x="5385" y="142286"/>
                  </a:lnTo>
                  <a:lnTo>
                    <a:pt x="5529" y="193587"/>
                  </a:lnTo>
                  <a:lnTo>
                    <a:pt x="8697" y="257085"/>
                  </a:lnTo>
                  <a:lnTo>
                    <a:pt x="14651" y="309705"/>
                  </a:lnTo>
                  <a:lnTo>
                    <a:pt x="16117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591046" y="4021886"/>
              <a:ext cx="144809" cy="558011"/>
            </a:xfrm>
            <a:custGeom>
              <a:avLst/>
              <a:gdLst/>
              <a:ahLst/>
              <a:cxnLst/>
              <a:rect l="0" t="0" r="0" b="0"/>
              <a:pathLst>
                <a:path w="144809" h="558011">
                  <a:moveTo>
                    <a:pt x="0" y="0"/>
                  </a:moveTo>
                  <a:lnTo>
                    <a:pt x="16768" y="5589"/>
                  </a:lnTo>
                  <a:lnTo>
                    <a:pt x="31239" y="17692"/>
                  </a:lnTo>
                  <a:lnTo>
                    <a:pt x="73669" y="74328"/>
                  </a:lnTo>
                  <a:lnTo>
                    <a:pt x="107621" y="136000"/>
                  </a:lnTo>
                  <a:lnTo>
                    <a:pt x="125417" y="198136"/>
                  </a:lnTo>
                  <a:lnTo>
                    <a:pt x="140198" y="261406"/>
                  </a:lnTo>
                  <a:lnTo>
                    <a:pt x="144808" y="321824"/>
                  </a:lnTo>
                  <a:lnTo>
                    <a:pt x="135666" y="378818"/>
                  </a:lnTo>
                  <a:lnTo>
                    <a:pt x="117005" y="435137"/>
                  </a:lnTo>
                  <a:lnTo>
                    <a:pt x="90789" y="490152"/>
                  </a:lnTo>
                  <a:lnTo>
                    <a:pt x="48327" y="550572"/>
                  </a:lnTo>
                  <a:lnTo>
                    <a:pt x="42115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791088" y="4506197"/>
              <a:ext cx="39784" cy="157928"/>
            </a:xfrm>
            <a:custGeom>
              <a:avLst/>
              <a:gdLst/>
              <a:ahLst/>
              <a:cxnLst/>
              <a:rect l="0" t="0" r="0" b="0"/>
              <a:pathLst>
                <a:path w="39784" h="157928">
                  <a:moveTo>
                    <a:pt x="10528" y="0"/>
                  </a:moveTo>
                  <a:lnTo>
                    <a:pt x="34248" y="43962"/>
                  </a:lnTo>
                  <a:lnTo>
                    <a:pt x="39783" y="79836"/>
                  </a:lnTo>
                  <a:lnTo>
                    <a:pt x="34838" y="103333"/>
                  </a:lnTo>
                  <a:lnTo>
                    <a:pt x="18901" y="13317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983470" y="4335000"/>
              <a:ext cx="165588" cy="205859"/>
            </a:xfrm>
            <a:custGeom>
              <a:avLst/>
              <a:gdLst/>
              <a:ahLst/>
              <a:cxnLst/>
              <a:rect l="0" t="0" r="0" b="0"/>
              <a:pathLst>
                <a:path w="165588" h="205859">
                  <a:moveTo>
                    <a:pt x="18188" y="86969"/>
                  </a:moveTo>
                  <a:lnTo>
                    <a:pt x="62150" y="101623"/>
                  </a:lnTo>
                  <a:lnTo>
                    <a:pt x="82181" y="102060"/>
                  </a:lnTo>
                  <a:lnTo>
                    <a:pt x="101611" y="97186"/>
                  </a:lnTo>
                  <a:lnTo>
                    <a:pt x="118046" y="87220"/>
                  </a:lnTo>
                  <a:lnTo>
                    <a:pt x="130030" y="71873"/>
                  </a:lnTo>
                  <a:lnTo>
                    <a:pt x="134863" y="62867"/>
                  </a:lnTo>
                  <a:lnTo>
                    <a:pt x="135746" y="53353"/>
                  </a:lnTo>
                  <a:lnTo>
                    <a:pt x="130487" y="33424"/>
                  </a:lnTo>
                  <a:lnTo>
                    <a:pt x="117231" y="19107"/>
                  </a:lnTo>
                  <a:lnTo>
                    <a:pt x="80126" y="384"/>
                  </a:lnTo>
                  <a:lnTo>
                    <a:pt x="70008" y="0"/>
                  </a:lnTo>
                  <a:lnTo>
                    <a:pt x="49408" y="5812"/>
                  </a:lnTo>
                  <a:lnTo>
                    <a:pt x="31674" y="19313"/>
                  </a:lnTo>
                  <a:lnTo>
                    <a:pt x="17163" y="37012"/>
                  </a:lnTo>
                  <a:lnTo>
                    <a:pt x="6813" y="56577"/>
                  </a:lnTo>
                  <a:lnTo>
                    <a:pt x="0" y="92911"/>
                  </a:lnTo>
                  <a:lnTo>
                    <a:pt x="4645" y="116516"/>
                  </a:lnTo>
                  <a:lnTo>
                    <a:pt x="33215" y="169758"/>
                  </a:lnTo>
                  <a:lnTo>
                    <a:pt x="46704" y="186545"/>
                  </a:lnTo>
                  <a:lnTo>
                    <a:pt x="73041" y="203560"/>
                  </a:lnTo>
                  <a:lnTo>
                    <a:pt x="95989" y="205858"/>
                  </a:lnTo>
                  <a:lnTo>
                    <a:pt x="132097" y="203693"/>
                  </a:lnTo>
                  <a:lnTo>
                    <a:pt x="165587" y="202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201700" y="4106114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0" y="0"/>
                  </a:moveTo>
                  <a:lnTo>
                    <a:pt x="0" y="48930"/>
                  </a:lnTo>
                  <a:lnTo>
                    <a:pt x="0" y="99895"/>
                  </a:lnTo>
                  <a:lnTo>
                    <a:pt x="0" y="162569"/>
                  </a:lnTo>
                  <a:lnTo>
                    <a:pt x="3119" y="220524"/>
                  </a:lnTo>
                  <a:lnTo>
                    <a:pt x="8332" y="269281"/>
                  </a:lnTo>
                  <a:lnTo>
                    <a:pt x="9877" y="325062"/>
                  </a:lnTo>
                  <a:lnTo>
                    <a:pt x="15989" y="385133"/>
                  </a:lnTo>
                  <a:lnTo>
                    <a:pt x="21057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128000" y="4246277"/>
              <a:ext cx="189514" cy="17765"/>
            </a:xfrm>
            <a:custGeom>
              <a:avLst/>
              <a:gdLst/>
              <a:ahLst/>
              <a:cxnLst/>
              <a:rect l="0" t="0" r="0" b="0"/>
              <a:pathLst>
                <a:path w="189514" h="17765">
                  <a:moveTo>
                    <a:pt x="189513" y="7236"/>
                  </a:moveTo>
                  <a:lnTo>
                    <a:pt x="161956" y="0"/>
                  </a:lnTo>
                  <a:lnTo>
                    <a:pt x="108853" y="477"/>
                  </a:lnTo>
                  <a:lnTo>
                    <a:pt x="45877" y="7516"/>
                  </a:lnTo>
                  <a:lnTo>
                    <a:pt x="0" y="177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274229" y="4376592"/>
              <a:ext cx="127513" cy="203305"/>
            </a:xfrm>
            <a:custGeom>
              <a:avLst/>
              <a:gdLst/>
              <a:ahLst/>
              <a:cxnLst/>
              <a:rect l="0" t="0" r="0" b="0"/>
              <a:pathLst>
                <a:path w="127513" h="203305">
                  <a:moveTo>
                    <a:pt x="116983" y="34848"/>
                  </a:moveTo>
                  <a:lnTo>
                    <a:pt x="111394" y="18080"/>
                  </a:lnTo>
                  <a:lnTo>
                    <a:pt x="99291" y="6729"/>
                  </a:lnTo>
                  <a:lnTo>
                    <a:pt x="91151" y="2064"/>
                  </a:lnTo>
                  <a:lnTo>
                    <a:pt x="72747" y="0"/>
                  </a:lnTo>
                  <a:lnTo>
                    <a:pt x="54039" y="4153"/>
                  </a:lnTo>
                  <a:lnTo>
                    <a:pt x="37925" y="13796"/>
                  </a:lnTo>
                  <a:lnTo>
                    <a:pt x="26085" y="29001"/>
                  </a:lnTo>
                  <a:lnTo>
                    <a:pt x="292" y="77579"/>
                  </a:lnTo>
                  <a:lnTo>
                    <a:pt x="0" y="98293"/>
                  </a:lnTo>
                  <a:lnTo>
                    <a:pt x="6412" y="129686"/>
                  </a:lnTo>
                  <a:lnTo>
                    <a:pt x="21311" y="155625"/>
                  </a:lnTo>
                  <a:lnTo>
                    <a:pt x="57274" y="192505"/>
                  </a:lnTo>
                  <a:lnTo>
                    <a:pt x="66648" y="199614"/>
                  </a:lnTo>
                  <a:lnTo>
                    <a:pt x="76407" y="203184"/>
                  </a:lnTo>
                  <a:lnTo>
                    <a:pt x="127512" y="2033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496497" y="454831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8" name="Freeform 127"/>
          <p:cNvSpPr/>
          <p:nvPr/>
        </p:nvSpPr>
        <p:spPr>
          <a:xfrm>
            <a:off x="2888483" y="4274244"/>
            <a:ext cx="185839" cy="201017"/>
          </a:xfrm>
          <a:custGeom>
            <a:avLst/>
            <a:gdLst/>
            <a:ahLst/>
            <a:cxnLst/>
            <a:rect l="0" t="0" r="0" b="0"/>
            <a:pathLst>
              <a:path w="185839" h="201017">
                <a:moveTo>
                  <a:pt x="122667" y="74025"/>
                </a:moveTo>
                <a:lnTo>
                  <a:pt x="103539" y="21320"/>
                </a:lnTo>
                <a:lnTo>
                  <a:pt x="92329" y="5367"/>
                </a:lnTo>
                <a:lnTo>
                  <a:pt x="84894" y="1347"/>
                </a:lnTo>
                <a:lnTo>
                  <a:pt x="67274" y="0"/>
                </a:lnTo>
                <a:lnTo>
                  <a:pt x="50865" y="6420"/>
                </a:lnTo>
                <a:lnTo>
                  <a:pt x="43213" y="11407"/>
                </a:lnTo>
                <a:lnTo>
                  <a:pt x="31592" y="29427"/>
                </a:lnTo>
                <a:lnTo>
                  <a:pt x="4782" y="85396"/>
                </a:lnTo>
                <a:lnTo>
                  <a:pt x="0" y="123278"/>
                </a:lnTo>
                <a:lnTo>
                  <a:pt x="11309" y="178864"/>
                </a:lnTo>
                <a:lnTo>
                  <a:pt x="16843" y="187201"/>
                </a:lnTo>
                <a:lnTo>
                  <a:pt x="32350" y="199585"/>
                </a:lnTo>
                <a:lnTo>
                  <a:pt x="40229" y="201016"/>
                </a:lnTo>
                <a:lnTo>
                  <a:pt x="47821" y="199630"/>
                </a:lnTo>
                <a:lnTo>
                  <a:pt x="55222" y="196366"/>
                </a:lnTo>
                <a:lnTo>
                  <a:pt x="76817" y="175005"/>
                </a:lnTo>
                <a:lnTo>
                  <a:pt x="92444" y="140860"/>
                </a:lnTo>
                <a:lnTo>
                  <a:pt x="98894" y="101107"/>
                </a:lnTo>
                <a:lnTo>
                  <a:pt x="95216" y="65282"/>
                </a:lnTo>
                <a:lnTo>
                  <a:pt x="93838" y="63517"/>
                </a:lnTo>
                <a:lnTo>
                  <a:pt x="92306" y="77154"/>
                </a:lnTo>
                <a:lnTo>
                  <a:pt x="97034" y="106538"/>
                </a:lnTo>
                <a:lnTo>
                  <a:pt x="111432" y="137471"/>
                </a:lnTo>
                <a:lnTo>
                  <a:pt x="127032" y="152136"/>
                </a:lnTo>
                <a:lnTo>
                  <a:pt x="185838" y="17931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1" name="Group 140"/>
          <p:cNvGrpSpPr/>
          <p:nvPr/>
        </p:nvGrpSpPr>
        <p:grpSpPr>
          <a:xfrm>
            <a:off x="3358590" y="3937658"/>
            <a:ext cx="2311808" cy="707127"/>
            <a:chOff x="3358590" y="3937658"/>
            <a:chExt cx="2311808" cy="707127"/>
          </a:xfrm>
        </p:grpSpPr>
        <p:sp>
          <p:nvSpPr>
            <p:cNvPr id="129" name="Freeform 128"/>
            <p:cNvSpPr/>
            <p:nvPr/>
          </p:nvSpPr>
          <p:spPr>
            <a:xfrm>
              <a:off x="3358590" y="4275008"/>
              <a:ext cx="252685" cy="197368"/>
            </a:xfrm>
            <a:custGeom>
              <a:avLst/>
              <a:gdLst/>
              <a:ahLst/>
              <a:cxnLst/>
              <a:rect l="0" t="0" r="0" b="0"/>
              <a:pathLst>
                <a:path w="252685" h="197368">
                  <a:moveTo>
                    <a:pt x="0" y="10090"/>
                  </a:moveTo>
                  <a:lnTo>
                    <a:pt x="5589" y="72183"/>
                  </a:lnTo>
                  <a:lnTo>
                    <a:pt x="16789" y="123567"/>
                  </a:lnTo>
                  <a:lnTo>
                    <a:pt x="20215" y="178778"/>
                  </a:lnTo>
                  <a:lnTo>
                    <a:pt x="20495" y="192739"/>
                  </a:lnTo>
                  <a:lnTo>
                    <a:pt x="19513" y="197367"/>
                  </a:lnTo>
                  <a:lnTo>
                    <a:pt x="17688" y="195772"/>
                  </a:lnTo>
                  <a:lnTo>
                    <a:pt x="15302" y="190030"/>
                  </a:lnTo>
                  <a:lnTo>
                    <a:pt x="11472" y="139957"/>
                  </a:lnTo>
                  <a:lnTo>
                    <a:pt x="10715" y="80673"/>
                  </a:lnTo>
                  <a:lnTo>
                    <a:pt x="16155" y="18573"/>
                  </a:lnTo>
                  <a:lnTo>
                    <a:pt x="22468" y="9896"/>
                  </a:lnTo>
                  <a:lnTo>
                    <a:pt x="31356" y="5281"/>
                  </a:lnTo>
                  <a:lnTo>
                    <a:pt x="41962" y="3375"/>
                  </a:lnTo>
                  <a:lnTo>
                    <a:pt x="51371" y="5613"/>
                  </a:lnTo>
                  <a:lnTo>
                    <a:pt x="68065" y="17459"/>
                  </a:lnTo>
                  <a:lnTo>
                    <a:pt x="90618" y="49448"/>
                  </a:lnTo>
                  <a:lnTo>
                    <a:pt x="117926" y="109697"/>
                  </a:lnTo>
                  <a:lnTo>
                    <a:pt x="124241" y="118609"/>
                  </a:lnTo>
                  <a:lnTo>
                    <a:pt x="127281" y="121040"/>
                  </a:lnTo>
                  <a:lnTo>
                    <a:pt x="128138" y="119152"/>
                  </a:lnTo>
                  <a:lnTo>
                    <a:pt x="127749" y="65873"/>
                  </a:lnTo>
                  <a:lnTo>
                    <a:pt x="135988" y="26358"/>
                  </a:lnTo>
                  <a:lnTo>
                    <a:pt x="146617" y="7182"/>
                  </a:lnTo>
                  <a:lnTo>
                    <a:pt x="155066" y="2302"/>
                  </a:lnTo>
                  <a:lnTo>
                    <a:pt x="176933" y="0"/>
                  </a:lnTo>
                  <a:lnTo>
                    <a:pt x="196010" y="5995"/>
                  </a:lnTo>
                  <a:lnTo>
                    <a:pt x="204373" y="10870"/>
                  </a:lnTo>
                  <a:lnTo>
                    <a:pt x="216785" y="25644"/>
                  </a:lnTo>
                  <a:lnTo>
                    <a:pt x="234285" y="69315"/>
                  </a:lnTo>
                  <a:lnTo>
                    <a:pt x="249452" y="130597"/>
                  </a:lnTo>
                  <a:lnTo>
                    <a:pt x="252684" y="1574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678698" y="4232042"/>
              <a:ext cx="185261" cy="190010"/>
            </a:xfrm>
            <a:custGeom>
              <a:avLst/>
              <a:gdLst/>
              <a:ahLst/>
              <a:cxnLst/>
              <a:rect l="0" t="0" r="0" b="0"/>
              <a:pathLst>
                <a:path w="185261" h="190010">
                  <a:moveTo>
                    <a:pt x="79975" y="105699"/>
                  </a:moveTo>
                  <a:lnTo>
                    <a:pt x="89040" y="47082"/>
                  </a:lnTo>
                  <a:lnTo>
                    <a:pt x="83614" y="26614"/>
                  </a:lnTo>
                  <a:lnTo>
                    <a:pt x="78892" y="17881"/>
                  </a:lnTo>
                  <a:lnTo>
                    <a:pt x="64286" y="5057"/>
                  </a:lnTo>
                  <a:lnTo>
                    <a:pt x="55477" y="0"/>
                  </a:lnTo>
                  <a:lnTo>
                    <a:pt x="47266" y="138"/>
                  </a:lnTo>
                  <a:lnTo>
                    <a:pt x="39451" y="3739"/>
                  </a:lnTo>
                  <a:lnTo>
                    <a:pt x="24530" y="18269"/>
                  </a:lnTo>
                  <a:lnTo>
                    <a:pt x="10099" y="40325"/>
                  </a:lnTo>
                  <a:lnTo>
                    <a:pt x="0" y="84639"/>
                  </a:lnTo>
                  <a:lnTo>
                    <a:pt x="4993" y="135204"/>
                  </a:lnTo>
                  <a:lnTo>
                    <a:pt x="15124" y="167083"/>
                  </a:lnTo>
                  <a:lnTo>
                    <a:pt x="26196" y="184064"/>
                  </a:lnTo>
                  <a:lnTo>
                    <a:pt x="33594" y="188357"/>
                  </a:lnTo>
                  <a:lnTo>
                    <a:pt x="51173" y="190009"/>
                  </a:lnTo>
                  <a:lnTo>
                    <a:pt x="59604" y="185302"/>
                  </a:lnTo>
                  <a:lnTo>
                    <a:pt x="75211" y="167594"/>
                  </a:lnTo>
                  <a:lnTo>
                    <a:pt x="83707" y="144126"/>
                  </a:lnTo>
                  <a:lnTo>
                    <a:pt x="89161" y="90932"/>
                  </a:lnTo>
                  <a:lnTo>
                    <a:pt x="84173" y="44724"/>
                  </a:lnTo>
                  <a:lnTo>
                    <a:pt x="85113" y="46331"/>
                  </a:lnTo>
                  <a:lnTo>
                    <a:pt x="104842" y="106537"/>
                  </a:lnTo>
                  <a:lnTo>
                    <a:pt x="120749" y="131943"/>
                  </a:lnTo>
                  <a:lnTo>
                    <a:pt x="139820" y="140760"/>
                  </a:lnTo>
                  <a:lnTo>
                    <a:pt x="151458" y="143111"/>
                  </a:lnTo>
                  <a:lnTo>
                    <a:pt x="160385" y="142339"/>
                  </a:lnTo>
                  <a:lnTo>
                    <a:pt x="167507" y="139484"/>
                  </a:lnTo>
                  <a:lnTo>
                    <a:pt x="185260" y="126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868001" y="4198790"/>
              <a:ext cx="151562" cy="445995"/>
            </a:xfrm>
            <a:custGeom>
              <a:avLst/>
              <a:gdLst/>
              <a:ahLst/>
              <a:cxnLst/>
              <a:rect l="0" t="0" r="0" b="0"/>
              <a:pathLst>
                <a:path w="151562" h="445995">
                  <a:moveTo>
                    <a:pt x="17014" y="128422"/>
                  </a:moveTo>
                  <a:lnTo>
                    <a:pt x="25347" y="185686"/>
                  </a:lnTo>
                  <a:lnTo>
                    <a:pt x="30012" y="235077"/>
                  </a:lnTo>
                  <a:lnTo>
                    <a:pt x="38803" y="286755"/>
                  </a:lnTo>
                  <a:lnTo>
                    <a:pt x="48816" y="339112"/>
                  </a:lnTo>
                  <a:lnTo>
                    <a:pt x="56073" y="388550"/>
                  </a:lnTo>
                  <a:lnTo>
                    <a:pt x="64791" y="445994"/>
                  </a:lnTo>
                  <a:lnTo>
                    <a:pt x="64074" y="445422"/>
                  </a:lnTo>
                  <a:lnTo>
                    <a:pt x="62425" y="441531"/>
                  </a:lnTo>
                  <a:lnTo>
                    <a:pt x="53828" y="381404"/>
                  </a:lnTo>
                  <a:lnTo>
                    <a:pt x="41227" y="321070"/>
                  </a:lnTo>
                  <a:lnTo>
                    <a:pt x="30947" y="263102"/>
                  </a:lnTo>
                  <a:lnTo>
                    <a:pt x="20493" y="202642"/>
                  </a:lnTo>
                  <a:lnTo>
                    <a:pt x="9986" y="147164"/>
                  </a:lnTo>
                  <a:lnTo>
                    <a:pt x="634" y="94851"/>
                  </a:lnTo>
                  <a:lnTo>
                    <a:pt x="0" y="37780"/>
                  </a:lnTo>
                  <a:lnTo>
                    <a:pt x="2162" y="25880"/>
                  </a:lnTo>
                  <a:lnTo>
                    <a:pt x="7113" y="16777"/>
                  </a:lnTo>
                  <a:lnTo>
                    <a:pt x="21972" y="3543"/>
                  </a:lnTo>
                  <a:lnTo>
                    <a:pt x="43394" y="0"/>
                  </a:lnTo>
                  <a:lnTo>
                    <a:pt x="67343" y="3496"/>
                  </a:lnTo>
                  <a:lnTo>
                    <a:pt x="99387" y="18617"/>
                  </a:lnTo>
                  <a:lnTo>
                    <a:pt x="116405" y="31267"/>
                  </a:lnTo>
                  <a:lnTo>
                    <a:pt x="133551" y="57132"/>
                  </a:lnTo>
                  <a:lnTo>
                    <a:pt x="148655" y="98482"/>
                  </a:lnTo>
                  <a:lnTo>
                    <a:pt x="151561" y="123694"/>
                  </a:lnTo>
                  <a:lnTo>
                    <a:pt x="146613" y="144258"/>
                  </a:lnTo>
                  <a:lnTo>
                    <a:pt x="135445" y="161197"/>
                  </a:lnTo>
                  <a:lnTo>
                    <a:pt x="109427" y="182716"/>
                  </a:lnTo>
                  <a:lnTo>
                    <a:pt x="47293" y="209216"/>
                  </a:lnTo>
                  <a:lnTo>
                    <a:pt x="38071" y="2126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232748" y="3937658"/>
              <a:ext cx="126051" cy="558011"/>
            </a:xfrm>
            <a:custGeom>
              <a:avLst/>
              <a:gdLst/>
              <a:ahLst/>
              <a:cxnLst/>
              <a:rect l="0" t="0" r="0" b="0"/>
              <a:pathLst>
                <a:path w="126051" h="558011">
                  <a:moveTo>
                    <a:pt x="115521" y="0"/>
                  </a:moveTo>
                  <a:lnTo>
                    <a:pt x="66023" y="55087"/>
                  </a:lnTo>
                  <a:lnTo>
                    <a:pt x="39578" y="117060"/>
                  </a:lnTo>
                  <a:lnTo>
                    <a:pt x="14837" y="178932"/>
                  </a:lnTo>
                  <a:lnTo>
                    <a:pt x="3043" y="235429"/>
                  </a:lnTo>
                  <a:lnTo>
                    <a:pt x="695" y="285396"/>
                  </a:lnTo>
                  <a:lnTo>
                    <a:pt x="0" y="337245"/>
                  </a:lnTo>
                  <a:lnTo>
                    <a:pt x="2914" y="386533"/>
                  </a:lnTo>
                  <a:lnTo>
                    <a:pt x="19968" y="445109"/>
                  </a:lnTo>
                  <a:lnTo>
                    <a:pt x="44374" y="501245"/>
                  </a:lnTo>
                  <a:lnTo>
                    <a:pt x="66755" y="525203"/>
                  </a:lnTo>
                  <a:lnTo>
                    <a:pt x="95612" y="544001"/>
                  </a:lnTo>
                  <a:lnTo>
                    <a:pt x="126050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348269" y="4200870"/>
              <a:ext cx="219282" cy="191321"/>
            </a:xfrm>
            <a:custGeom>
              <a:avLst/>
              <a:gdLst/>
              <a:ahLst/>
              <a:cxnLst/>
              <a:rect l="0" t="0" r="0" b="0"/>
              <a:pathLst>
                <a:path w="219282" h="191321">
                  <a:moveTo>
                    <a:pt x="0" y="21057"/>
                  </a:moveTo>
                  <a:lnTo>
                    <a:pt x="5589" y="79674"/>
                  </a:lnTo>
                  <a:lnTo>
                    <a:pt x="19128" y="132678"/>
                  </a:lnTo>
                  <a:lnTo>
                    <a:pt x="30338" y="156064"/>
                  </a:lnTo>
                  <a:lnTo>
                    <a:pt x="36603" y="161365"/>
                  </a:lnTo>
                  <a:lnTo>
                    <a:pt x="43120" y="162559"/>
                  </a:lnTo>
                  <a:lnTo>
                    <a:pt x="49804" y="161015"/>
                  </a:lnTo>
                  <a:lnTo>
                    <a:pt x="55429" y="156476"/>
                  </a:lnTo>
                  <a:lnTo>
                    <a:pt x="64800" y="142075"/>
                  </a:lnTo>
                  <a:lnTo>
                    <a:pt x="74281" y="102847"/>
                  </a:lnTo>
                  <a:lnTo>
                    <a:pt x="78767" y="101320"/>
                  </a:lnTo>
                  <a:lnTo>
                    <a:pt x="84097" y="102642"/>
                  </a:lnTo>
                  <a:lnTo>
                    <a:pt x="88820" y="107032"/>
                  </a:lnTo>
                  <a:lnTo>
                    <a:pt x="104806" y="139296"/>
                  </a:lnTo>
                  <a:lnTo>
                    <a:pt x="108475" y="149016"/>
                  </a:lnTo>
                  <a:lnTo>
                    <a:pt x="121911" y="166055"/>
                  </a:lnTo>
                  <a:lnTo>
                    <a:pt x="139581" y="180257"/>
                  </a:lnTo>
                  <a:lnTo>
                    <a:pt x="159132" y="190468"/>
                  </a:lnTo>
                  <a:lnTo>
                    <a:pt x="169259" y="191320"/>
                  </a:lnTo>
                  <a:lnTo>
                    <a:pt x="189870" y="186027"/>
                  </a:lnTo>
                  <a:lnTo>
                    <a:pt x="204490" y="172756"/>
                  </a:lnTo>
                  <a:lnTo>
                    <a:pt x="210026" y="164303"/>
                  </a:lnTo>
                  <a:lnTo>
                    <a:pt x="217818" y="130051"/>
                  </a:lnTo>
                  <a:lnTo>
                    <a:pt x="219281" y="70490"/>
                  </a:lnTo>
                  <a:lnTo>
                    <a:pt x="209518" y="25622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625051" y="4232258"/>
              <a:ext cx="186473" cy="178883"/>
            </a:xfrm>
            <a:custGeom>
              <a:avLst/>
              <a:gdLst/>
              <a:ahLst/>
              <a:cxnLst/>
              <a:rect l="0" t="0" r="0" b="0"/>
              <a:pathLst>
                <a:path w="186473" h="178883">
                  <a:moveTo>
                    <a:pt x="102244" y="84426"/>
                  </a:moveTo>
                  <a:lnTo>
                    <a:pt x="83116" y="22168"/>
                  </a:lnTo>
                  <a:lnTo>
                    <a:pt x="71906" y="5673"/>
                  </a:lnTo>
                  <a:lnTo>
                    <a:pt x="64471" y="1508"/>
                  </a:lnTo>
                  <a:lnTo>
                    <a:pt x="46852" y="0"/>
                  </a:lnTo>
                  <a:lnTo>
                    <a:pt x="30442" y="6349"/>
                  </a:lnTo>
                  <a:lnTo>
                    <a:pt x="22790" y="11318"/>
                  </a:lnTo>
                  <a:lnTo>
                    <a:pt x="11169" y="26197"/>
                  </a:lnTo>
                  <a:lnTo>
                    <a:pt x="3275" y="45678"/>
                  </a:lnTo>
                  <a:lnTo>
                    <a:pt x="0" y="81784"/>
                  </a:lnTo>
                  <a:lnTo>
                    <a:pt x="11860" y="142309"/>
                  </a:lnTo>
                  <a:lnTo>
                    <a:pt x="27370" y="172026"/>
                  </a:lnTo>
                  <a:lnTo>
                    <a:pt x="34781" y="176751"/>
                  </a:lnTo>
                  <a:lnTo>
                    <a:pt x="52373" y="178882"/>
                  </a:lnTo>
                  <a:lnTo>
                    <a:pt x="60808" y="175472"/>
                  </a:lnTo>
                  <a:lnTo>
                    <a:pt x="76419" y="162326"/>
                  </a:lnTo>
                  <a:lnTo>
                    <a:pt x="92773" y="129604"/>
                  </a:lnTo>
                  <a:lnTo>
                    <a:pt x="99438" y="90273"/>
                  </a:lnTo>
                  <a:lnTo>
                    <a:pt x="95624" y="51656"/>
                  </a:lnTo>
                  <a:lnTo>
                    <a:pt x="118320" y="102610"/>
                  </a:lnTo>
                  <a:lnTo>
                    <a:pt x="131226" y="120194"/>
                  </a:lnTo>
                  <a:lnTo>
                    <a:pt x="157235" y="137658"/>
                  </a:lnTo>
                  <a:lnTo>
                    <a:pt x="186472" y="1475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826991" y="3990300"/>
              <a:ext cx="68761" cy="410612"/>
            </a:xfrm>
            <a:custGeom>
              <a:avLst/>
              <a:gdLst/>
              <a:ahLst/>
              <a:cxnLst/>
              <a:rect l="0" t="0" r="0" b="0"/>
              <a:pathLst>
                <a:path w="68761" h="410612">
                  <a:moveTo>
                    <a:pt x="5589" y="0"/>
                  </a:moveTo>
                  <a:lnTo>
                    <a:pt x="0" y="16768"/>
                  </a:lnTo>
                  <a:lnTo>
                    <a:pt x="3272" y="64620"/>
                  </a:lnTo>
                  <a:lnTo>
                    <a:pt x="6072" y="115853"/>
                  </a:lnTo>
                  <a:lnTo>
                    <a:pt x="16906" y="169504"/>
                  </a:lnTo>
                  <a:lnTo>
                    <a:pt x="26880" y="217120"/>
                  </a:lnTo>
                  <a:lnTo>
                    <a:pt x="37243" y="275682"/>
                  </a:lnTo>
                  <a:lnTo>
                    <a:pt x="47723" y="331248"/>
                  </a:lnTo>
                  <a:lnTo>
                    <a:pt x="64083" y="394441"/>
                  </a:lnTo>
                  <a:lnTo>
                    <a:pt x="6876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748352" y="4137699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61639" y="3120"/>
                  </a:lnTo>
                  <a:lnTo>
                    <a:pt x="108098" y="14654"/>
                  </a:lnTo>
                  <a:lnTo>
                    <a:pt x="44680" y="4000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011565" y="4216468"/>
              <a:ext cx="128805" cy="163388"/>
            </a:xfrm>
            <a:custGeom>
              <a:avLst/>
              <a:gdLst/>
              <a:ahLst/>
              <a:cxnLst/>
              <a:rect l="0" t="0" r="0" b="0"/>
              <a:pathLst>
                <a:path w="128805" h="163388">
                  <a:moveTo>
                    <a:pt x="0" y="68630"/>
                  </a:moveTo>
                  <a:lnTo>
                    <a:pt x="53874" y="86589"/>
                  </a:lnTo>
                  <a:lnTo>
                    <a:pt x="84592" y="94489"/>
                  </a:lnTo>
                  <a:lnTo>
                    <a:pt x="105447" y="92601"/>
                  </a:lnTo>
                  <a:lnTo>
                    <a:pt x="113581" y="88120"/>
                  </a:lnTo>
                  <a:lnTo>
                    <a:pt x="125740" y="73783"/>
                  </a:lnTo>
                  <a:lnTo>
                    <a:pt x="128804" y="52593"/>
                  </a:lnTo>
                  <a:lnTo>
                    <a:pt x="125096" y="29917"/>
                  </a:lnTo>
                  <a:lnTo>
                    <a:pt x="115649" y="12040"/>
                  </a:lnTo>
                  <a:lnTo>
                    <a:pt x="107515" y="6337"/>
                  </a:lnTo>
                  <a:lnTo>
                    <a:pt x="85999" y="0"/>
                  </a:lnTo>
                  <a:lnTo>
                    <a:pt x="63958" y="3423"/>
                  </a:lnTo>
                  <a:lnTo>
                    <a:pt x="43633" y="13912"/>
                  </a:lnTo>
                  <a:lnTo>
                    <a:pt x="26801" y="30273"/>
                  </a:lnTo>
                  <a:lnTo>
                    <a:pt x="9760" y="59215"/>
                  </a:lnTo>
                  <a:lnTo>
                    <a:pt x="2892" y="95606"/>
                  </a:lnTo>
                  <a:lnTo>
                    <a:pt x="7524" y="116105"/>
                  </a:lnTo>
                  <a:lnTo>
                    <a:pt x="29562" y="148328"/>
                  </a:lnTo>
                  <a:lnTo>
                    <a:pt x="49013" y="156694"/>
                  </a:lnTo>
                  <a:lnTo>
                    <a:pt x="84227" y="1633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225699" y="4211399"/>
              <a:ext cx="80664" cy="151274"/>
            </a:xfrm>
            <a:custGeom>
              <a:avLst/>
              <a:gdLst/>
              <a:ahLst/>
              <a:cxnLst/>
              <a:rect l="0" t="0" r="0" b="0"/>
              <a:pathLst>
                <a:path w="80664" h="151274">
                  <a:moveTo>
                    <a:pt x="17492" y="73699"/>
                  </a:moveTo>
                  <a:lnTo>
                    <a:pt x="35451" y="127574"/>
                  </a:lnTo>
                  <a:lnTo>
                    <a:pt x="42241" y="147946"/>
                  </a:lnTo>
                  <a:lnTo>
                    <a:pt x="42181" y="151273"/>
                  </a:lnTo>
                  <a:lnTo>
                    <a:pt x="39800" y="149982"/>
                  </a:lnTo>
                  <a:lnTo>
                    <a:pt x="32086" y="139188"/>
                  </a:lnTo>
                  <a:lnTo>
                    <a:pt x="4456" y="82337"/>
                  </a:lnTo>
                  <a:lnTo>
                    <a:pt x="0" y="57261"/>
                  </a:lnTo>
                  <a:lnTo>
                    <a:pt x="4259" y="36758"/>
                  </a:lnTo>
                  <a:lnTo>
                    <a:pt x="8670" y="28015"/>
                  </a:lnTo>
                  <a:lnTo>
                    <a:pt x="22930" y="15180"/>
                  </a:lnTo>
                  <a:lnTo>
                    <a:pt x="40966" y="6747"/>
                  </a:lnTo>
                  <a:lnTo>
                    <a:pt x="8066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253720" y="3990300"/>
              <a:ext cx="239660" cy="505369"/>
            </a:xfrm>
            <a:custGeom>
              <a:avLst/>
              <a:gdLst/>
              <a:ahLst/>
              <a:cxnLst/>
              <a:rect l="0" t="0" r="0" b="0"/>
              <a:pathLst>
                <a:path w="239660" h="505369">
                  <a:moveTo>
                    <a:pt x="0" y="0"/>
                  </a:moveTo>
                  <a:lnTo>
                    <a:pt x="43963" y="20243"/>
                  </a:lnTo>
                  <a:lnTo>
                    <a:pt x="98119" y="61331"/>
                  </a:lnTo>
                  <a:lnTo>
                    <a:pt x="123157" y="78731"/>
                  </a:lnTo>
                  <a:lnTo>
                    <a:pt x="172976" y="135915"/>
                  </a:lnTo>
                  <a:lnTo>
                    <a:pt x="201888" y="172730"/>
                  </a:lnTo>
                  <a:lnTo>
                    <a:pt x="229516" y="236162"/>
                  </a:lnTo>
                  <a:lnTo>
                    <a:pt x="239659" y="298727"/>
                  </a:lnTo>
                  <a:lnTo>
                    <a:pt x="239076" y="341846"/>
                  </a:lnTo>
                  <a:lnTo>
                    <a:pt x="218339" y="404935"/>
                  </a:lnTo>
                  <a:lnTo>
                    <a:pt x="187533" y="464219"/>
                  </a:lnTo>
                  <a:lnTo>
                    <a:pt x="147399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653803" y="4464082"/>
              <a:ext cx="16595" cy="94758"/>
            </a:xfrm>
            <a:custGeom>
              <a:avLst/>
              <a:gdLst/>
              <a:ahLst/>
              <a:cxnLst/>
              <a:rect l="0" t="0" r="0" b="0"/>
              <a:pathLst>
                <a:path w="16595" h="94758">
                  <a:moveTo>
                    <a:pt x="10528" y="0"/>
                  </a:moveTo>
                  <a:lnTo>
                    <a:pt x="16594" y="33622"/>
                  </a:lnTo>
                  <a:lnTo>
                    <a:pt x="11675" y="68324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650671" y="185974"/>
            <a:ext cx="535641" cy="555467"/>
            <a:chOff x="650671" y="185974"/>
            <a:chExt cx="535641" cy="555467"/>
          </a:xfrm>
        </p:grpSpPr>
        <p:sp>
          <p:nvSpPr>
            <p:cNvPr id="142" name="Freeform 141"/>
            <p:cNvSpPr/>
            <p:nvPr/>
          </p:nvSpPr>
          <p:spPr>
            <a:xfrm>
              <a:off x="769717" y="269676"/>
              <a:ext cx="248673" cy="411711"/>
            </a:xfrm>
            <a:custGeom>
              <a:avLst/>
              <a:gdLst/>
              <a:ahLst/>
              <a:cxnLst/>
              <a:rect l="0" t="0" r="0" b="0"/>
              <a:pathLst>
                <a:path w="248673" h="411711">
                  <a:moveTo>
                    <a:pt x="83091" y="14593"/>
                  </a:moveTo>
                  <a:lnTo>
                    <a:pt x="29216" y="32551"/>
                  </a:lnTo>
                  <a:lnTo>
                    <a:pt x="8844" y="39342"/>
                  </a:lnTo>
                  <a:lnTo>
                    <a:pt x="3177" y="38111"/>
                  </a:lnTo>
                  <a:lnTo>
                    <a:pt x="569" y="33781"/>
                  </a:lnTo>
                  <a:lnTo>
                    <a:pt x="0" y="27385"/>
                  </a:lnTo>
                  <a:lnTo>
                    <a:pt x="3131" y="21951"/>
                  </a:lnTo>
                  <a:lnTo>
                    <a:pt x="15967" y="12794"/>
                  </a:lnTo>
                  <a:lnTo>
                    <a:pt x="42925" y="1062"/>
                  </a:lnTo>
                  <a:lnTo>
                    <a:pt x="66019" y="0"/>
                  </a:lnTo>
                  <a:lnTo>
                    <a:pt x="113384" y="8851"/>
                  </a:lnTo>
                  <a:lnTo>
                    <a:pt x="140290" y="24070"/>
                  </a:lnTo>
                  <a:lnTo>
                    <a:pt x="152576" y="42982"/>
                  </a:lnTo>
                  <a:lnTo>
                    <a:pt x="157490" y="54576"/>
                  </a:lnTo>
                  <a:lnTo>
                    <a:pt x="159831" y="79936"/>
                  </a:lnTo>
                  <a:lnTo>
                    <a:pt x="155802" y="104466"/>
                  </a:lnTo>
                  <a:lnTo>
                    <a:pt x="140380" y="131429"/>
                  </a:lnTo>
                  <a:lnTo>
                    <a:pt x="127660" y="146849"/>
                  </a:lnTo>
                  <a:lnTo>
                    <a:pt x="107969" y="155262"/>
                  </a:lnTo>
                  <a:lnTo>
                    <a:pt x="96166" y="157505"/>
                  </a:lnTo>
                  <a:lnTo>
                    <a:pt x="90638" y="156661"/>
                  </a:lnTo>
                  <a:lnTo>
                    <a:pt x="89292" y="153759"/>
                  </a:lnTo>
                  <a:lnTo>
                    <a:pt x="90735" y="149484"/>
                  </a:lnTo>
                  <a:lnTo>
                    <a:pt x="95206" y="147804"/>
                  </a:lnTo>
                  <a:lnTo>
                    <a:pt x="118266" y="151029"/>
                  </a:lnTo>
                  <a:lnTo>
                    <a:pt x="137329" y="156340"/>
                  </a:lnTo>
                  <a:lnTo>
                    <a:pt x="178162" y="186092"/>
                  </a:lnTo>
                  <a:lnTo>
                    <a:pt x="224942" y="236092"/>
                  </a:lnTo>
                  <a:lnTo>
                    <a:pt x="241844" y="272985"/>
                  </a:lnTo>
                  <a:lnTo>
                    <a:pt x="248672" y="319141"/>
                  </a:lnTo>
                  <a:lnTo>
                    <a:pt x="244030" y="346480"/>
                  </a:lnTo>
                  <a:lnTo>
                    <a:pt x="232998" y="369159"/>
                  </a:lnTo>
                  <a:lnTo>
                    <a:pt x="216397" y="387037"/>
                  </a:lnTo>
                  <a:lnTo>
                    <a:pt x="187320" y="404667"/>
                  </a:lnTo>
                  <a:lnTo>
                    <a:pt x="145299" y="411710"/>
                  </a:lnTo>
                  <a:lnTo>
                    <a:pt x="101393" y="408208"/>
                  </a:lnTo>
                  <a:lnTo>
                    <a:pt x="45120" y="388016"/>
                  </a:lnTo>
                  <a:lnTo>
                    <a:pt x="19920" y="3830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50671" y="185974"/>
              <a:ext cx="535641" cy="555467"/>
            </a:xfrm>
            <a:custGeom>
              <a:avLst/>
              <a:gdLst/>
              <a:ahLst/>
              <a:cxnLst/>
              <a:rect l="0" t="0" r="0" b="0"/>
              <a:pathLst>
                <a:path w="535641" h="555467">
                  <a:moveTo>
                    <a:pt x="381121" y="77238"/>
                  </a:moveTo>
                  <a:lnTo>
                    <a:pt x="325980" y="62584"/>
                  </a:lnTo>
                  <a:lnTo>
                    <a:pt x="273913" y="51380"/>
                  </a:lnTo>
                  <a:lnTo>
                    <a:pt x="219504" y="56578"/>
                  </a:lnTo>
                  <a:lnTo>
                    <a:pt x="162439" y="71246"/>
                  </a:lnTo>
                  <a:lnTo>
                    <a:pt x="109937" y="90396"/>
                  </a:lnTo>
                  <a:lnTo>
                    <a:pt x="88630" y="104143"/>
                  </a:lnTo>
                  <a:lnTo>
                    <a:pt x="33975" y="157083"/>
                  </a:lnTo>
                  <a:lnTo>
                    <a:pt x="5966" y="210470"/>
                  </a:lnTo>
                  <a:lnTo>
                    <a:pt x="1166" y="222211"/>
                  </a:lnTo>
                  <a:lnTo>
                    <a:pt x="0" y="272271"/>
                  </a:lnTo>
                  <a:lnTo>
                    <a:pt x="7064" y="331558"/>
                  </a:lnTo>
                  <a:lnTo>
                    <a:pt x="16392" y="360285"/>
                  </a:lnTo>
                  <a:lnTo>
                    <a:pt x="46735" y="421451"/>
                  </a:lnTo>
                  <a:lnTo>
                    <a:pt x="93490" y="479212"/>
                  </a:lnTo>
                  <a:lnTo>
                    <a:pt x="137089" y="517469"/>
                  </a:lnTo>
                  <a:lnTo>
                    <a:pt x="191361" y="542818"/>
                  </a:lnTo>
                  <a:lnTo>
                    <a:pt x="250484" y="555466"/>
                  </a:lnTo>
                  <a:lnTo>
                    <a:pt x="301210" y="550518"/>
                  </a:lnTo>
                  <a:lnTo>
                    <a:pt x="352115" y="533584"/>
                  </a:lnTo>
                  <a:lnTo>
                    <a:pt x="411830" y="497013"/>
                  </a:lnTo>
                  <a:lnTo>
                    <a:pt x="465970" y="452791"/>
                  </a:lnTo>
                  <a:lnTo>
                    <a:pt x="514703" y="390694"/>
                  </a:lnTo>
                  <a:lnTo>
                    <a:pt x="527546" y="351438"/>
                  </a:lnTo>
                  <a:lnTo>
                    <a:pt x="535640" y="295353"/>
                  </a:lnTo>
                  <a:lnTo>
                    <a:pt x="534919" y="243640"/>
                  </a:lnTo>
                  <a:lnTo>
                    <a:pt x="520957" y="183639"/>
                  </a:lnTo>
                  <a:lnTo>
                    <a:pt x="498293" y="130027"/>
                  </a:lnTo>
                  <a:lnTo>
                    <a:pt x="443950" y="66912"/>
                  </a:lnTo>
                  <a:lnTo>
                    <a:pt x="419494" y="44413"/>
                  </a:lnTo>
                  <a:lnTo>
                    <a:pt x="370100" y="16258"/>
                  </a:lnTo>
                  <a:lnTo>
                    <a:pt x="316504" y="1718"/>
                  </a:lnTo>
                  <a:lnTo>
                    <a:pt x="272074" y="0"/>
                  </a:lnTo>
                  <a:lnTo>
                    <a:pt x="222859" y="2490"/>
                  </a:lnTo>
                  <a:lnTo>
                    <a:pt x="202137" y="35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5" name="Freeform 144"/>
          <p:cNvSpPr/>
          <p:nvPr/>
        </p:nvSpPr>
        <p:spPr>
          <a:xfrm>
            <a:off x="1537160" y="747523"/>
            <a:ext cx="2611069" cy="105285"/>
          </a:xfrm>
          <a:custGeom>
            <a:avLst/>
            <a:gdLst/>
            <a:ahLst/>
            <a:cxnLst/>
            <a:rect l="0" t="0" r="0" b="0"/>
            <a:pathLst>
              <a:path w="2611069" h="105285">
                <a:moveTo>
                  <a:pt x="2611068" y="0"/>
                </a:moveTo>
                <a:lnTo>
                  <a:pt x="2552451" y="14654"/>
                </a:lnTo>
                <a:lnTo>
                  <a:pt x="2497107" y="20962"/>
                </a:lnTo>
                <a:lnTo>
                  <a:pt x="2434182" y="29140"/>
                </a:lnTo>
                <a:lnTo>
                  <a:pt x="2376346" y="31102"/>
                </a:lnTo>
                <a:lnTo>
                  <a:pt x="2328351" y="37031"/>
                </a:lnTo>
                <a:lnTo>
                  <a:pt x="2266967" y="41110"/>
                </a:lnTo>
                <a:lnTo>
                  <a:pt x="2218084" y="41816"/>
                </a:lnTo>
                <a:lnTo>
                  <a:pt x="2155932" y="42055"/>
                </a:lnTo>
                <a:lnTo>
                  <a:pt x="2104985" y="42096"/>
                </a:lnTo>
                <a:lnTo>
                  <a:pt x="2052846" y="42109"/>
                </a:lnTo>
                <a:lnTo>
                  <a:pt x="2000352" y="42112"/>
                </a:lnTo>
                <a:lnTo>
                  <a:pt x="1950873" y="42113"/>
                </a:lnTo>
                <a:lnTo>
                  <a:pt x="1903458" y="42114"/>
                </a:lnTo>
                <a:lnTo>
                  <a:pt x="1840623" y="47703"/>
                </a:lnTo>
                <a:lnTo>
                  <a:pt x="1791762" y="51179"/>
                </a:lnTo>
                <a:lnTo>
                  <a:pt x="1740240" y="52209"/>
                </a:lnTo>
                <a:lnTo>
                  <a:pt x="1687930" y="52514"/>
                </a:lnTo>
                <a:lnTo>
                  <a:pt x="1625087" y="52617"/>
                </a:lnTo>
                <a:lnTo>
                  <a:pt x="1575951" y="52635"/>
                </a:lnTo>
                <a:lnTo>
                  <a:pt x="1513715" y="55760"/>
                </a:lnTo>
                <a:lnTo>
                  <a:pt x="1451031" y="61707"/>
                </a:lnTo>
                <a:lnTo>
                  <a:pt x="1402197" y="62737"/>
                </a:lnTo>
                <a:lnTo>
                  <a:pt x="1340529" y="63085"/>
                </a:lnTo>
                <a:lnTo>
                  <a:pt x="1290426" y="63145"/>
                </a:lnTo>
                <a:lnTo>
                  <a:pt x="1239706" y="63163"/>
                </a:lnTo>
                <a:lnTo>
                  <a:pt x="1176934" y="63169"/>
                </a:lnTo>
                <a:lnTo>
                  <a:pt x="1125880" y="66290"/>
                </a:lnTo>
                <a:lnTo>
                  <a:pt x="1073709" y="71504"/>
                </a:lnTo>
                <a:lnTo>
                  <a:pt x="1021206" y="73049"/>
                </a:lnTo>
                <a:lnTo>
                  <a:pt x="971724" y="73507"/>
                </a:lnTo>
                <a:lnTo>
                  <a:pt x="924307" y="73642"/>
                </a:lnTo>
                <a:lnTo>
                  <a:pt x="873214" y="76802"/>
                </a:lnTo>
                <a:lnTo>
                  <a:pt x="824149" y="82028"/>
                </a:lnTo>
                <a:lnTo>
                  <a:pt x="776857" y="83576"/>
                </a:lnTo>
                <a:lnTo>
                  <a:pt x="725799" y="84035"/>
                </a:lnTo>
                <a:lnTo>
                  <a:pt x="673626" y="84171"/>
                </a:lnTo>
                <a:lnTo>
                  <a:pt x="621123" y="87330"/>
                </a:lnTo>
                <a:lnTo>
                  <a:pt x="571641" y="92556"/>
                </a:lnTo>
                <a:lnTo>
                  <a:pt x="513000" y="99911"/>
                </a:lnTo>
                <a:lnTo>
                  <a:pt x="464865" y="103693"/>
                </a:lnTo>
                <a:lnTo>
                  <a:pt x="413559" y="104813"/>
                </a:lnTo>
                <a:lnTo>
                  <a:pt x="361312" y="105145"/>
                </a:lnTo>
                <a:lnTo>
                  <a:pt x="299661" y="105257"/>
                </a:lnTo>
                <a:lnTo>
                  <a:pt x="242423" y="105279"/>
                </a:lnTo>
                <a:lnTo>
                  <a:pt x="180467" y="105284"/>
                </a:lnTo>
                <a:lnTo>
                  <a:pt x="120309" y="104115"/>
                </a:lnTo>
                <a:lnTo>
                  <a:pt x="63366" y="96952"/>
                </a:lnTo>
                <a:lnTo>
                  <a:pt x="0" y="947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309435" y="147398"/>
            <a:ext cx="4199135" cy="779110"/>
            <a:chOff x="309435" y="147398"/>
            <a:chExt cx="4199135" cy="779110"/>
          </a:xfrm>
        </p:grpSpPr>
        <p:sp>
          <p:nvSpPr>
            <p:cNvPr id="2" name="Freeform 1"/>
            <p:cNvSpPr/>
            <p:nvPr/>
          </p:nvSpPr>
          <p:spPr>
            <a:xfrm>
              <a:off x="663487" y="294797"/>
              <a:ext cx="20866" cy="473784"/>
            </a:xfrm>
            <a:custGeom>
              <a:avLst/>
              <a:gdLst/>
              <a:ahLst/>
              <a:cxnLst/>
              <a:rect l="0" t="0" r="0" b="0"/>
              <a:pathLst>
                <a:path w="20866" h="473784">
                  <a:moveTo>
                    <a:pt x="10336" y="0"/>
                  </a:moveTo>
                  <a:lnTo>
                    <a:pt x="2003" y="48931"/>
                  </a:lnTo>
                  <a:lnTo>
                    <a:pt x="458" y="99896"/>
                  </a:lnTo>
                  <a:lnTo>
                    <a:pt x="0" y="153212"/>
                  </a:lnTo>
                  <a:lnTo>
                    <a:pt x="2984" y="204884"/>
                  </a:lnTo>
                  <a:lnTo>
                    <a:pt x="8158" y="264647"/>
                  </a:lnTo>
                  <a:lnTo>
                    <a:pt x="9691" y="326809"/>
                  </a:lnTo>
                  <a:lnTo>
                    <a:pt x="10145" y="383442"/>
                  </a:lnTo>
                  <a:lnTo>
                    <a:pt x="15888" y="438910"/>
                  </a:lnTo>
                  <a:lnTo>
                    <a:pt x="20865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50110" y="305326"/>
              <a:ext cx="244771" cy="296363"/>
            </a:xfrm>
            <a:custGeom>
              <a:avLst/>
              <a:gdLst/>
              <a:ahLst/>
              <a:cxnLst/>
              <a:rect l="0" t="0" r="0" b="0"/>
              <a:pathLst>
                <a:path w="244771" h="296363">
                  <a:moveTo>
                    <a:pt x="244770" y="189513"/>
                  </a:moveTo>
                  <a:lnTo>
                    <a:pt x="186154" y="209756"/>
                  </a:lnTo>
                  <a:lnTo>
                    <a:pt x="126437" y="239391"/>
                  </a:lnTo>
                  <a:lnTo>
                    <a:pt x="77896" y="261236"/>
                  </a:lnTo>
                  <a:lnTo>
                    <a:pt x="22347" y="296362"/>
                  </a:lnTo>
                  <a:lnTo>
                    <a:pt x="14600" y="294671"/>
                  </a:lnTo>
                  <a:lnTo>
                    <a:pt x="8265" y="288864"/>
                  </a:lnTo>
                  <a:lnTo>
                    <a:pt x="2872" y="280314"/>
                  </a:lnTo>
                  <a:lnTo>
                    <a:pt x="0" y="261454"/>
                  </a:lnTo>
                  <a:lnTo>
                    <a:pt x="3792" y="240204"/>
                  </a:lnTo>
                  <a:lnTo>
                    <a:pt x="26181" y="180345"/>
                  </a:lnTo>
                  <a:lnTo>
                    <a:pt x="42192" y="128734"/>
                  </a:lnTo>
                  <a:lnTo>
                    <a:pt x="63552" y="73479"/>
                  </a:lnTo>
                  <a:lnTo>
                    <a:pt x="83527" y="10264"/>
                  </a:lnTo>
                  <a:lnTo>
                    <a:pt x="8684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9435" y="147398"/>
              <a:ext cx="657476" cy="681672"/>
            </a:xfrm>
            <a:custGeom>
              <a:avLst/>
              <a:gdLst/>
              <a:ahLst/>
              <a:cxnLst/>
              <a:rect l="0" t="0" r="0" b="0"/>
              <a:pathLst>
                <a:path w="657476" h="681672">
                  <a:moveTo>
                    <a:pt x="417031" y="73700"/>
                  </a:moveTo>
                  <a:lnTo>
                    <a:pt x="387722" y="44392"/>
                  </a:lnTo>
                  <a:lnTo>
                    <a:pt x="365010" y="37277"/>
                  </a:lnTo>
                  <a:lnTo>
                    <a:pt x="322459" y="36392"/>
                  </a:lnTo>
                  <a:lnTo>
                    <a:pt x="266159" y="46573"/>
                  </a:lnTo>
                  <a:lnTo>
                    <a:pt x="211147" y="68255"/>
                  </a:lnTo>
                  <a:lnTo>
                    <a:pt x="148846" y="107572"/>
                  </a:lnTo>
                  <a:lnTo>
                    <a:pt x="86196" y="154003"/>
                  </a:lnTo>
                  <a:lnTo>
                    <a:pt x="57229" y="183582"/>
                  </a:lnTo>
                  <a:lnTo>
                    <a:pt x="29589" y="243411"/>
                  </a:lnTo>
                  <a:lnTo>
                    <a:pt x="15104" y="292701"/>
                  </a:lnTo>
                  <a:lnTo>
                    <a:pt x="899" y="347286"/>
                  </a:lnTo>
                  <a:lnTo>
                    <a:pt x="0" y="405729"/>
                  </a:lnTo>
                  <a:lnTo>
                    <a:pt x="10741" y="462940"/>
                  </a:lnTo>
                  <a:lnTo>
                    <a:pt x="32533" y="520991"/>
                  </a:lnTo>
                  <a:lnTo>
                    <a:pt x="62487" y="567466"/>
                  </a:lnTo>
                  <a:lnTo>
                    <a:pt x="96263" y="604852"/>
                  </a:lnTo>
                  <a:lnTo>
                    <a:pt x="149512" y="634767"/>
                  </a:lnTo>
                  <a:lnTo>
                    <a:pt x="203184" y="660087"/>
                  </a:lnTo>
                  <a:lnTo>
                    <a:pt x="259106" y="676700"/>
                  </a:lnTo>
                  <a:lnTo>
                    <a:pt x="316902" y="681671"/>
                  </a:lnTo>
                  <a:lnTo>
                    <a:pt x="369566" y="672601"/>
                  </a:lnTo>
                  <a:lnTo>
                    <a:pt x="430012" y="659545"/>
                  </a:lnTo>
                  <a:lnTo>
                    <a:pt x="461691" y="643597"/>
                  </a:lnTo>
                  <a:lnTo>
                    <a:pt x="520456" y="598917"/>
                  </a:lnTo>
                  <a:lnTo>
                    <a:pt x="576990" y="542062"/>
                  </a:lnTo>
                  <a:lnTo>
                    <a:pt x="611885" y="490260"/>
                  </a:lnTo>
                  <a:lnTo>
                    <a:pt x="634123" y="443310"/>
                  </a:lnTo>
                  <a:lnTo>
                    <a:pt x="649940" y="392354"/>
                  </a:lnTo>
                  <a:lnTo>
                    <a:pt x="656447" y="340211"/>
                  </a:lnTo>
                  <a:lnTo>
                    <a:pt x="657475" y="277426"/>
                  </a:lnTo>
                  <a:lnTo>
                    <a:pt x="650620" y="228300"/>
                  </a:lnTo>
                  <a:lnTo>
                    <a:pt x="637824" y="169186"/>
                  </a:lnTo>
                  <a:lnTo>
                    <a:pt x="629805" y="143044"/>
                  </a:lnTo>
                  <a:lnTo>
                    <a:pt x="602473" y="104079"/>
                  </a:lnTo>
                  <a:lnTo>
                    <a:pt x="546130" y="53654"/>
                  </a:lnTo>
                  <a:lnTo>
                    <a:pt x="495564" y="21950"/>
                  </a:lnTo>
                  <a:lnTo>
                    <a:pt x="450049" y="6504"/>
                  </a:lnTo>
                  <a:lnTo>
                    <a:pt x="392747" y="1285"/>
                  </a:lnTo>
                  <a:lnTo>
                    <a:pt x="34333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85885" y="234912"/>
              <a:ext cx="324934" cy="562487"/>
            </a:xfrm>
            <a:custGeom>
              <a:avLst/>
              <a:gdLst/>
              <a:ahLst/>
              <a:cxnLst/>
              <a:rect l="0" t="0" r="0" b="0"/>
              <a:pathLst>
                <a:path w="324934" h="562487">
                  <a:moveTo>
                    <a:pt x="272291" y="101999"/>
                  </a:moveTo>
                  <a:lnTo>
                    <a:pt x="262716" y="70717"/>
                  </a:lnTo>
                  <a:lnTo>
                    <a:pt x="232887" y="26722"/>
                  </a:lnTo>
                  <a:lnTo>
                    <a:pt x="216174" y="12781"/>
                  </a:lnTo>
                  <a:lnTo>
                    <a:pt x="195877" y="3855"/>
                  </a:lnTo>
                  <a:lnTo>
                    <a:pt x="158143" y="0"/>
                  </a:lnTo>
                  <a:lnTo>
                    <a:pt x="119666" y="6917"/>
                  </a:lnTo>
                  <a:lnTo>
                    <a:pt x="100732" y="17236"/>
                  </a:lnTo>
                  <a:lnTo>
                    <a:pt x="49457" y="71291"/>
                  </a:lnTo>
                  <a:lnTo>
                    <a:pt x="25546" y="112701"/>
                  </a:lnTo>
                  <a:lnTo>
                    <a:pt x="5889" y="170782"/>
                  </a:lnTo>
                  <a:lnTo>
                    <a:pt x="0" y="226417"/>
                  </a:lnTo>
                  <a:lnTo>
                    <a:pt x="149" y="275474"/>
                  </a:lnTo>
                  <a:lnTo>
                    <a:pt x="7083" y="327055"/>
                  </a:lnTo>
                  <a:lnTo>
                    <a:pt x="16546" y="378213"/>
                  </a:lnTo>
                  <a:lnTo>
                    <a:pt x="33344" y="438013"/>
                  </a:lnTo>
                  <a:lnTo>
                    <a:pt x="58845" y="489297"/>
                  </a:lnTo>
                  <a:lnTo>
                    <a:pt x="109446" y="539872"/>
                  </a:lnTo>
                  <a:lnTo>
                    <a:pt x="137083" y="555913"/>
                  </a:lnTo>
                  <a:lnTo>
                    <a:pt x="178677" y="562486"/>
                  </a:lnTo>
                  <a:lnTo>
                    <a:pt x="201829" y="557784"/>
                  </a:lnTo>
                  <a:lnTo>
                    <a:pt x="262047" y="522484"/>
                  </a:lnTo>
                  <a:lnTo>
                    <a:pt x="298343" y="494934"/>
                  </a:lnTo>
                  <a:lnTo>
                    <a:pt x="324933" y="4599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95046" y="252683"/>
              <a:ext cx="31587" cy="484312"/>
            </a:xfrm>
            <a:custGeom>
              <a:avLst/>
              <a:gdLst/>
              <a:ahLst/>
              <a:cxnLst/>
              <a:rect l="0" t="0" r="0" b="0"/>
              <a:pathLst>
                <a:path w="31587" h="484312">
                  <a:moveTo>
                    <a:pt x="0" y="0"/>
                  </a:moveTo>
                  <a:lnTo>
                    <a:pt x="0" y="52051"/>
                  </a:lnTo>
                  <a:lnTo>
                    <a:pt x="5589" y="111538"/>
                  </a:lnTo>
                  <a:lnTo>
                    <a:pt x="9553" y="167828"/>
                  </a:lnTo>
                  <a:lnTo>
                    <a:pt x="10240" y="221693"/>
                  </a:lnTo>
                  <a:lnTo>
                    <a:pt x="13591" y="279881"/>
                  </a:lnTo>
                  <a:lnTo>
                    <a:pt x="19582" y="336695"/>
                  </a:lnTo>
                  <a:lnTo>
                    <a:pt x="28002" y="395838"/>
                  </a:lnTo>
                  <a:lnTo>
                    <a:pt x="30878" y="449461"/>
                  </a:lnTo>
                  <a:lnTo>
                    <a:pt x="31586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42445" y="610652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8333" y="37478"/>
                  </a:lnTo>
                  <a:lnTo>
                    <a:pt x="10095" y="94491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31917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95088" y="589629"/>
              <a:ext cx="315856" cy="178952"/>
            </a:xfrm>
            <a:custGeom>
              <a:avLst/>
              <a:gdLst/>
              <a:ahLst/>
              <a:cxnLst/>
              <a:rect l="0" t="0" r="0" b="0"/>
              <a:pathLst>
                <a:path w="315856" h="178952">
                  <a:moveTo>
                    <a:pt x="0" y="21023"/>
                  </a:moveTo>
                  <a:lnTo>
                    <a:pt x="15641" y="39004"/>
                  </a:lnTo>
                  <a:lnTo>
                    <a:pt x="40433" y="90765"/>
                  </a:lnTo>
                  <a:lnTo>
                    <a:pt x="51400" y="143291"/>
                  </a:lnTo>
                  <a:lnTo>
                    <a:pt x="57993" y="168385"/>
                  </a:lnTo>
                  <a:lnTo>
                    <a:pt x="53578" y="114201"/>
                  </a:lnTo>
                  <a:lnTo>
                    <a:pt x="53997" y="57670"/>
                  </a:lnTo>
                  <a:lnTo>
                    <a:pt x="62272" y="23693"/>
                  </a:lnTo>
                  <a:lnTo>
                    <a:pt x="72910" y="6222"/>
                  </a:lnTo>
                  <a:lnTo>
                    <a:pt x="81362" y="1797"/>
                  </a:lnTo>
                  <a:lnTo>
                    <a:pt x="103231" y="0"/>
                  </a:lnTo>
                  <a:lnTo>
                    <a:pt x="112104" y="3498"/>
                  </a:lnTo>
                  <a:lnTo>
                    <a:pt x="125083" y="16744"/>
                  </a:lnTo>
                  <a:lnTo>
                    <a:pt x="150490" y="74214"/>
                  </a:lnTo>
                  <a:lnTo>
                    <a:pt x="161313" y="105414"/>
                  </a:lnTo>
                  <a:lnTo>
                    <a:pt x="163694" y="107699"/>
                  </a:lnTo>
                  <a:lnTo>
                    <a:pt x="165281" y="104544"/>
                  </a:lnTo>
                  <a:lnTo>
                    <a:pt x="173418" y="65857"/>
                  </a:lnTo>
                  <a:lnTo>
                    <a:pt x="188513" y="37947"/>
                  </a:lnTo>
                  <a:lnTo>
                    <a:pt x="207804" y="14859"/>
                  </a:lnTo>
                  <a:lnTo>
                    <a:pt x="215745" y="11065"/>
                  </a:lnTo>
                  <a:lnTo>
                    <a:pt x="233927" y="9968"/>
                  </a:lnTo>
                  <a:lnTo>
                    <a:pt x="253706" y="19620"/>
                  </a:lnTo>
                  <a:lnTo>
                    <a:pt x="271855" y="35607"/>
                  </a:lnTo>
                  <a:lnTo>
                    <a:pt x="288650" y="65509"/>
                  </a:lnTo>
                  <a:lnTo>
                    <a:pt x="308488" y="125003"/>
                  </a:lnTo>
                  <a:lnTo>
                    <a:pt x="315855" y="1789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87353" y="600789"/>
              <a:ext cx="186803" cy="200025"/>
            </a:xfrm>
            <a:custGeom>
              <a:avLst/>
              <a:gdLst/>
              <a:ahLst/>
              <a:cxnLst/>
              <a:rect l="0" t="0" r="0" b="0"/>
              <a:pathLst>
                <a:path w="186803" h="200025">
                  <a:moveTo>
                    <a:pt x="60460" y="125677"/>
                  </a:moveTo>
                  <a:lnTo>
                    <a:pt x="76101" y="107696"/>
                  </a:lnTo>
                  <a:lnTo>
                    <a:pt x="84179" y="90779"/>
                  </a:lnTo>
                  <a:lnTo>
                    <a:pt x="89715" y="55935"/>
                  </a:lnTo>
                  <a:lnTo>
                    <a:pt x="85766" y="21565"/>
                  </a:lnTo>
                  <a:lnTo>
                    <a:pt x="80840" y="12985"/>
                  </a:lnTo>
                  <a:lnTo>
                    <a:pt x="66008" y="332"/>
                  </a:lnTo>
                  <a:lnTo>
                    <a:pt x="58310" y="0"/>
                  </a:lnTo>
                  <a:lnTo>
                    <a:pt x="50838" y="3288"/>
                  </a:lnTo>
                  <a:lnTo>
                    <a:pt x="36296" y="17469"/>
                  </a:lnTo>
                  <a:lnTo>
                    <a:pt x="6441" y="72418"/>
                  </a:lnTo>
                  <a:lnTo>
                    <a:pt x="0" y="110027"/>
                  </a:lnTo>
                  <a:lnTo>
                    <a:pt x="6230" y="156251"/>
                  </a:lnTo>
                  <a:lnTo>
                    <a:pt x="12181" y="177870"/>
                  </a:lnTo>
                  <a:lnTo>
                    <a:pt x="17746" y="186208"/>
                  </a:lnTo>
                  <a:lnTo>
                    <a:pt x="33287" y="198593"/>
                  </a:lnTo>
                  <a:lnTo>
                    <a:pt x="41175" y="200024"/>
                  </a:lnTo>
                  <a:lnTo>
                    <a:pt x="48773" y="198638"/>
                  </a:lnTo>
                  <a:lnTo>
                    <a:pt x="56178" y="195375"/>
                  </a:lnTo>
                  <a:lnTo>
                    <a:pt x="77779" y="174014"/>
                  </a:lnTo>
                  <a:lnTo>
                    <a:pt x="101620" y="116777"/>
                  </a:lnTo>
                  <a:lnTo>
                    <a:pt x="105447" y="105705"/>
                  </a:lnTo>
                  <a:lnTo>
                    <a:pt x="107999" y="103004"/>
                  </a:lnTo>
                  <a:lnTo>
                    <a:pt x="109700" y="105882"/>
                  </a:lnTo>
                  <a:lnTo>
                    <a:pt x="110834" y="112480"/>
                  </a:lnTo>
                  <a:lnTo>
                    <a:pt x="123609" y="132945"/>
                  </a:lnTo>
                  <a:lnTo>
                    <a:pt x="142212" y="153827"/>
                  </a:lnTo>
                  <a:lnTo>
                    <a:pt x="150056" y="157312"/>
                  </a:lnTo>
                  <a:lnTo>
                    <a:pt x="186802" y="1572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37326" y="315854"/>
              <a:ext cx="10530" cy="442198"/>
            </a:xfrm>
            <a:custGeom>
              <a:avLst/>
              <a:gdLst/>
              <a:ahLst/>
              <a:cxnLst/>
              <a:rect l="0" t="0" r="0" b="0"/>
              <a:pathLst>
                <a:path w="10530" h="442198">
                  <a:moveTo>
                    <a:pt x="0" y="0"/>
                  </a:moveTo>
                  <a:lnTo>
                    <a:pt x="0" y="52051"/>
                  </a:lnTo>
                  <a:lnTo>
                    <a:pt x="0" y="111349"/>
                  </a:lnTo>
                  <a:lnTo>
                    <a:pt x="0" y="157113"/>
                  </a:lnTo>
                  <a:lnTo>
                    <a:pt x="0" y="204749"/>
                  </a:lnTo>
                  <a:lnTo>
                    <a:pt x="0" y="250097"/>
                  </a:lnTo>
                  <a:lnTo>
                    <a:pt x="0" y="311969"/>
                  </a:lnTo>
                  <a:lnTo>
                    <a:pt x="3120" y="364227"/>
                  </a:lnTo>
                  <a:lnTo>
                    <a:pt x="6066" y="393506"/>
                  </a:lnTo>
                  <a:lnTo>
                    <a:pt x="3487" y="426210"/>
                  </a:lnTo>
                  <a:lnTo>
                    <a:pt x="4665" y="431539"/>
                  </a:lnTo>
                  <a:lnTo>
                    <a:pt x="10529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63626" y="431668"/>
              <a:ext cx="178986" cy="84229"/>
            </a:xfrm>
            <a:custGeom>
              <a:avLst/>
              <a:gdLst/>
              <a:ahLst/>
              <a:cxnLst/>
              <a:rect l="0" t="0" r="0" b="0"/>
              <a:pathLst>
                <a:path w="178986" h="84229">
                  <a:moveTo>
                    <a:pt x="178985" y="0"/>
                  </a:moveTo>
                  <a:lnTo>
                    <a:pt x="124870" y="42662"/>
                  </a:lnTo>
                  <a:lnTo>
                    <a:pt x="83938" y="64709"/>
                  </a:lnTo>
                  <a:lnTo>
                    <a:pt x="26334" y="7563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53140" y="529463"/>
              <a:ext cx="170067" cy="221771"/>
            </a:xfrm>
            <a:custGeom>
              <a:avLst/>
              <a:gdLst/>
              <a:ahLst/>
              <a:cxnLst/>
              <a:rect l="0" t="0" r="0" b="0"/>
              <a:pathLst>
                <a:path w="170067" h="221771">
                  <a:moveTo>
                    <a:pt x="0" y="102246"/>
                  </a:moveTo>
                  <a:lnTo>
                    <a:pt x="37478" y="93913"/>
                  </a:lnTo>
                  <a:lnTo>
                    <a:pt x="88901" y="92152"/>
                  </a:lnTo>
                  <a:lnTo>
                    <a:pt x="124607" y="86257"/>
                  </a:lnTo>
                  <a:lnTo>
                    <a:pt x="151824" y="71513"/>
                  </a:lnTo>
                  <a:lnTo>
                    <a:pt x="164183" y="55832"/>
                  </a:lnTo>
                  <a:lnTo>
                    <a:pt x="169117" y="46737"/>
                  </a:lnTo>
                  <a:lnTo>
                    <a:pt x="170066" y="38334"/>
                  </a:lnTo>
                  <a:lnTo>
                    <a:pt x="164882" y="22758"/>
                  </a:lnTo>
                  <a:lnTo>
                    <a:pt x="151660" y="11156"/>
                  </a:lnTo>
                  <a:lnTo>
                    <a:pt x="132915" y="3270"/>
                  </a:lnTo>
                  <a:lnTo>
                    <a:pt x="97224" y="0"/>
                  </a:lnTo>
                  <a:lnTo>
                    <a:pt x="74796" y="3381"/>
                  </a:lnTo>
                  <a:lnTo>
                    <a:pt x="56249" y="15022"/>
                  </a:lnTo>
                  <a:lnTo>
                    <a:pt x="19192" y="53889"/>
                  </a:lnTo>
                  <a:lnTo>
                    <a:pt x="9310" y="72565"/>
                  </a:lnTo>
                  <a:lnTo>
                    <a:pt x="2758" y="113989"/>
                  </a:lnTo>
                  <a:lnTo>
                    <a:pt x="6406" y="152129"/>
                  </a:lnTo>
                  <a:lnTo>
                    <a:pt x="20485" y="185657"/>
                  </a:lnTo>
                  <a:lnTo>
                    <a:pt x="36011" y="200929"/>
                  </a:lnTo>
                  <a:lnTo>
                    <a:pt x="74573" y="220265"/>
                  </a:lnTo>
                  <a:lnTo>
                    <a:pt x="95145" y="221770"/>
                  </a:lnTo>
                  <a:lnTo>
                    <a:pt x="151722" y="210052"/>
                  </a:lnTo>
                  <a:lnTo>
                    <a:pt x="168456" y="2075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06557" y="389554"/>
              <a:ext cx="9879" cy="421141"/>
            </a:xfrm>
            <a:custGeom>
              <a:avLst/>
              <a:gdLst/>
              <a:ahLst/>
              <a:cxnLst/>
              <a:rect l="0" t="0" r="0" b="0"/>
              <a:pathLst>
                <a:path w="9879" h="421141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2662" y="159450"/>
                  </a:lnTo>
                  <a:lnTo>
                    <a:pt x="6671" y="201888"/>
                  </a:lnTo>
                  <a:lnTo>
                    <a:pt x="8453" y="248045"/>
                  </a:lnTo>
                  <a:lnTo>
                    <a:pt x="9456" y="308891"/>
                  </a:lnTo>
                  <a:lnTo>
                    <a:pt x="9795" y="372278"/>
                  </a:lnTo>
                  <a:lnTo>
                    <a:pt x="9878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47979" y="338687"/>
              <a:ext cx="379027" cy="440422"/>
            </a:xfrm>
            <a:custGeom>
              <a:avLst/>
              <a:gdLst/>
              <a:ahLst/>
              <a:cxnLst/>
              <a:rect l="0" t="0" r="0" b="0"/>
              <a:pathLst>
                <a:path w="379027" h="440422">
                  <a:moveTo>
                    <a:pt x="0" y="71924"/>
                  </a:moveTo>
                  <a:lnTo>
                    <a:pt x="48901" y="29262"/>
                  </a:lnTo>
                  <a:lnTo>
                    <a:pt x="94017" y="7215"/>
                  </a:lnTo>
                  <a:lnTo>
                    <a:pt x="152366" y="0"/>
                  </a:lnTo>
                  <a:lnTo>
                    <a:pt x="210164" y="1695"/>
                  </a:lnTo>
                  <a:lnTo>
                    <a:pt x="272301" y="17399"/>
                  </a:lnTo>
                  <a:lnTo>
                    <a:pt x="312451" y="41353"/>
                  </a:lnTo>
                  <a:lnTo>
                    <a:pt x="343258" y="68615"/>
                  </a:lnTo>
                  <a:lnTo>
                    <a:pt x="351431" y="88781"/>
                  </a:lnTo>
                  <a:lnTo>
                    <a:pt x="353893" y="112171"/>
                  </a:lnTo>
                  <a:lnTo>
                    <a:pt x="351088" y="134265"/>
                  </a:lnTo>
                  <a:lnTo>
                    <a:pt x="337343" y="166435"/>
                  </a:lnTo>
                  <a:lnTo>
                    <a:pt x="280385" y="228473"/>
                  </a:lnTo>
                  <a:lnTo>
                    <a:pt x="261486" y="240157"/>
                  </a:lnTo>
                  <a:lnTo>
                    <a:pt x="219371" y="251124"/>
                  </a:lnTo>
                  <a:lnTo>
                    <a:pt x="217607" y="255732"/>
                  </a:lnTo>
                  <a:lnTo>
                    <a:pt x="218771" y="261143"/>
                  </a:lnTo>
                  <a:lnTo>
                    <a:pt x="231587" y="279937"/>
                  </a:lnTo>
                  <a:lnTo>
                    <a:pt x="260549" y="317324"/>
                  </a:lnTo>
                  <a:lnTo>
                    <a:pt x="276071" y="343507"/>
                  </a:lnTo>
                  <a:lnTo>
                    <a:pt x="331154" y="401733"/>
                  </a:lnTo>
                  <a:lnTo>
                    <a:pt x="379026" y="4404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61308" y="541650"/>
              <a:ext cx="145153" cy="269045"/>
            </a:xfrm>
            <a:custGeom>
              <a:avLst/>
              <a:gdLst/>
              <a:ahLst/>
              <a:cxnLst/>
              <a:rect l="0" t="0" r="0" b="0"/>
              <a:pathLst>
                <a:path w="145153" h="269045">
                  <a:moveTo>
                    <a:pt x="28868" y="100588"/>
                  </a:moveTo>
                  <a:lnTo>
                    <a:pt x="62489" y="106654"/>
                  </a:lnTo>
                  <a:lnTo>
                    <a:pt x="99531" y="100565"/>
                  </a:lnTo>
                  <a:lnTo>
                    <a:pt x="122275" y="90439"/>
                  </a:lnTo>
                  <a:lnTo>
                    <a:pt x="137843" y="75020"/>
                  </a:lnTo>
                  <a:lnTo>
                    <a:pt x="143631" y="65995"/>
                  </a:lnTo>
                  <a:lnTo>
                    <a:pt x="145152" y="56469"/>
                  </a:lnTo>
                  <a:lnTo>
                    <a:pt x="140601" y="36526"/>
                  </a:lnTo>
                  <a:lnTo>
                    <a:pt x="124885" y="11157"/>
                  </a:lnTo>
                  <a:lnTo>
                    <a:pt x="116276" y="5872"/>
                  </a:lnTo>
                  <a:lnTo>
                    <a:pt x="94232" y="0"/>
                  </a:lnTo>
                  <a:lnTo>
                    <a:pt x="61103" y="2284"/>
                  </a:lnTo>
                  <a:lnTo>
                    <a:pt x="42805" y="10494"/>
                  </a:lnTo>
                  <a:lnTo>
                    <a:pt x="34650" y="15959"/>
                  </a:lnTo>
                  <a:lnTo>
                    <a:pt x="22469" y="31389"/>
                  </a:lnTo>
                  <a:lnTo>
                    <a:pt x="5117" y="75481"/>
                  </a:lnTo>
                  <a:lnTo>
                    <a:pt x="0" y="135316"/>
                  </a:lnTo>
                  <a:lnTo>
                    <a:pt x="7316" y="173269"/>
                  </a:lnTo>
                  <a:lnTo>
                    <a:pt x="24952" y="211290"/>
                  </a:lnTo>
                  <a:lnTo>
                    <a:pt x="53054" y="238414"/>
                  </a:lnTo>
                  <a:lnTo>
                    <a:pt x="89327" y="258928"/>
                  </a:lnTo>
                  <a:lnTo>
                    <a:pt x="134153" y="2690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37575" y="578889"/>
              <a:ext cx="218581" cy="347619"/>
            </a:xfrm>
            <a:custGeom>
              <a:avLst/>
              <a:gdLst/>
              <a:ahLst/>
              <a:cxnLst/>
              <a:rect l="0" t="0" r="0" b="0"/>
              <a:pathLst>
                <a:path w="218581" h="347619">
                  <a:moveTo>
                    <a:pt x="168456" y="137048"/>
                  </a:moveTo>
                  <a:lnTo>
                    <a:pt x="183110" y="93086"/>
                  </a:lnTo>
                  <a:lnTo>
                    <a:pt x="183548" y="73056"/>
                  </a:lnTo>
                  <a:lnTo>
                    <a:pt x="178673" y="52455"/>
                  </a:lnTo>
                  <a:lnTo>
                    <a:pt x="168707" y="31601"/>
                  </a:lnTo>
                  <a:lnTo>
                    <a:pt x="144354" y="5719"/>
                  </a:lnTo>
                  <a:lnTo>
                    <a:pt x="134840" y="1532"/>
                  </a:lnTo>
                  <a:lnTo>
                    <a:pt x="114911" y="0"/>
                  </a:lnTo>
                  <a:lnTo>
                    <a:pt x="83960" y="5714"/>
                  </a:lnTo>
                  <a:lnTo>
                    <a:pt x="75861" y="10888"/>
                  </a:lnTo>
                  <a:lnTo>
                    <a:pt x="63742" y="25995"/>
                  </a:lnTo>
                  <a:lnTo>
                    <a:pt x="38962" y="84824"/>
                  </a:lnTo>
                  <a:lnTo>
                    <a:pt x="37984" y="105649"/>
                  </a:lnTo>
                  <a:lnTo>
                    <a:pt x="46887" y="147614"/>
                  </a:lnTo>
                  <a:lnTo>
                    <a:pt x="52315" y="155790"/>
                  </a:lnTo>
                  <a:lnTo>
                    <a:pt x="67705" y="167995"/>
                  </a:lnTo>
                  <a:lnTo>
                    <a:pt x="86243" y="171079"/>
                  </a:lnTo>
                  <a:lnTo>
                    <a:pt x="96100" y="170264"/>
                  </a:lnTo>
                  <a:lnTo>
                    <a:pt x="113291" y="160000"/>
                  </a:lnTo>
                  <a:lnTo>
                    <a:pt x="143391" y="124814"/>
                  </a:lnTo>
                  <a:lnTo>
                    <a:pt x="159209" y="94429"/>
                  </a:lnTo>
                  <a:lnTo>
                    <a:pt x="163461" y="91088"/>
                  </a:lnTo>
                  <a:lnTo>
                    <a:pt x="167466" y="92370"/>
                  </a:lnTo>
                  <a:lnTo>
                    <a:pt x="171305" y="96734"/>
                  </a:lnTo>
                  <a:lnTo>
                    <a:pt x="192546" y="150125"/>
                  </a:lnTo>
                  <a:lnTo>
                    <a:pt x="212599" y="204232"/>
                  </a:lnTo>
                  <a:lnTo>
                    <a:pt x="218580" y="245992"/>
                  </a:lnTo>
                  <a:lnTo>
                    <a:pt x="214763" y="288001"/>
                  </a:lnTo>
                  <a:lnTo>
                    <a:pt x="203075" y="309813"/>
                  </a:lnTo>
                  <a:lnTo>
                    <a:pt x="195045" y="318905"/>
                  </a:lnTo>
                  <a:lnTo>
                    <a:pt x="170525" y="329008"/>
                  </a:lnTo>
                  <a:lnTo>
                    <a:pt x="107123" y="335493"/>
                  </a:lnTo>
                  <a:lnTo>
                    <a:pt x="55657" y="336617"/>
                  </a:lnTo>
                  <a:lnTo>
                    <a:pt x="0" y="3476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13511" y="579067"/>
              <a:ext cx="18863" cy="178985"/>
            </a:xfrm>
            <a:custGeom>
              <a:avLst/>
              <a:gdLst/>
              <a:ahLst/>
              <a:cxnLst/>
              <a:rect l="0" t="0" r="0" b="0"/>
              <a:pathLst>
                <a:path w="18863" h="178985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613" y="133397"/>
                  </a:lnTo>
                  <a:lnTo>
                    <a:pt x="18862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90259" y="47378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03581" y="589595"/>
              <a:ext cx="135856" cy="162926"/>
            </a:xfrm>
            <a:custGeom>
              <a:avLst/>
              <a:gdLst/>
              <a:ahLst/>
              <a:cxnLst/>
              <a:rect l="0" t="0" r="0" b="0"/>
              <a:pathLst>
                <a:path w="135856" h="162926">
                  <a:moveTo>
                    <a:pt x="76191" y="21057"/>
                  </a:moveTo>
                  <a:lnTo>
                    <a:pt x="53834" y="21057"/>
                  </a:lnTo>
                  <a:lnTo>
                    <a:pt x="23163" y="32236"/>
                  </a:lnTo>
                  <a:lnTo>
                    <a:pt x="8559" y="50202"/>
                  </a:lnTo>
                  <a:lnTo>
                    <a:pt x="3027" y="61544"/>
                  </a:lnTo>
                  <a:lnTo>
                    <a:pt x="0" y="83505"/>
                  </a:lnTo>
                  <a:lnTo>
                    <a:pt x="3723" y="104964"/>
                  </a:lnTo>
                  <a:lnTo>
                    <a:pt x="18974" y="135606"/>
                  </a:lnTo>
                  <a:lnTo>
                    <a:pt x="31654" y="152296"/>
                  </a:lnTo>
                  <a:lnTo>
                    <a:pt x="54447" y="161274"/>
                  </a:lnTo>
                  <a:lnTo>
                    <a:pt x="81735" y="162925"/>
                  </a:lnTo>
                  <a:lnTo>
                    <a:pt x="105561" y="155859"/>
                  </a:lnTo>
                  <a:lnTo>
                    <a:pt x="121610" y="141801"/>
                  </a:lnTo>
                  <a:lnTo>
                    <a:pt x="127527" y="133138"/>
                  </a:lnTo>
                  <a:lnTo>
                    <a:pt x="135855" y="98590"/>
                  </a:lnTo>
                  <a:lnTo>
                    <a:pt x="132733" y="58718"/>
                  </a:lnTo>
                  <a:lnTo>
                    <a:pt x="118811" y="22857"/>
                  </a:lnTo>
                  <a:lnTo>
                    <a:pt x="109561" y="10159"/>
                  </a:lnTo>
                  <a:lnTo>
                    <a:pt x="9724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64000" y="558472"/>
              <a:ext cx="173689" cy="220637"/>
            </a:xfrm>
            <a:custGeom>
              <a:avLst/>
              <a:gdLst/>
              <a:ahLst/>
              <a:cxnLst/>
              <a:rect l="0" t="0" r="0" b="0"/>
              <a:pathLst>
                <a:path w="173689" h="220637">
                  <a:moveTo>
                    <a:pt x="0" y="62709"/>
                  </a:moveTo>
                  <a:lnTo>
                    <a:pt x="11178" y="73887"/>
                  </a:lnTo>
                  <a:lnTo>
                    <a:pt x="16666" y="91854"/>
                  </a:lnTo>
                  <a:lnTo>
                    <a:pt x="28884" y="153851"/>
                  </a:lnTo>
                  <a:lnTo>
                    <a:pt x="35454" y="176916"/>
                  </a:lnTo>
                  <a:lnTo>
                    <a:pt x="35334" y="182131"/>
                  </a:lnTo>
                  <a:lnTo>
                    <a:pt x="32915" y="183268"/>
                  </a:lnTo>
                  <a:lnTo>
                    <a:pt x="28962" y="181686"/>
                  </a:lnTo>
                  <a:lnTo>
                    <a:pt x="21451" y="170570"/>
                  </a:lnTo>
                  <a:lnTo>
                    <a:pt x="7096" y="123659"/>
                  </a:lnTo>
                  <a:lnTo>
                    <a:pt x="2571" y="66473"/>
                  </a:lnTo>
                  <a:lnTo>
                    <a:pt x="9990" y="26519"/>
                  </a:lnTo>
                  <a:lnTo>
                    <a:pt x="20428" y="7240"/>
                  </a:lnTo>
                  <a:lnTo>
                    <a:pt x="28826" y="2333"/>
                  </a:lnTo>
                  <a:lnTo>
                    <a:pt x="50636" y="0"/>
                  </a:lnTo>
                  <a:lnTo>
                    <a:pt x="83633" y="5264"/>
                  </a:lnTo>
                  <a:lnTo>
                    <a:pt x="110048" y="19822"/>
                  </a:lnTo>
                  <a:lnTo>
                    <a:pt x="132692" y="44542"/>
                  </a:lnTo>
                  <a:lnTo>
                    <a:pt x="154219" y="79683"/>
                  </a:lnTo>
                  <a:lnTo>
                    <a:pt x="166813" y="132309"/>
                  </a:lnTo>
                  <a:lnTo>
                    <a:pt x="173688" y="167949"/>
                  </a:lnTo>
                  <a:lnTo>
                    <a:pt x="168455" y="2206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23471" y="520286"/>
              <a:ext cx="185099" cy="258823"/>
            </a:xfrm>
            <a:custGeom>
              <a:avLst/>
              <a:gdLst/>
              <a:ahLst/>
              <a:cxnLst/>
              <a:rect l="0" t="0" r="0" b="0"/>
              <a:pathLst>
                <a:path w="185099" h="258823">
                  <a:moveTo>
                    <a:pt x="130083" y="27195"/>
                  </a:moveTo>
                  <a:lnTo>
                    <a:pt x="124494" y="10428"/>
                  </a:lnTo>
                  <a:lnTo>
                    <a:pt x="118168" y="5489"/>
                  </a:lnTo>
                  <a:lnTo>
                    <a:pt x="98661" y="0"/>
                  </a:lnTo>
                  <a:lnTo>
                    <a:pt x="66961" y="2500"/>
                  </a:lnTo>
                  <a:lnTo>
                    <a:pt x="35341" y="10650"/>
                  </a:lnTo>
                  <a:lnTo>
                    <a:pt x="27147" y="16165"/>
                  </a:lnTo>
                  <a:lnTo>
                    <a:pt x="14924" y="31652"/>
                  </a:lnTo>
                  <a:lnTo>
                    <a:pt x="1465" y="60101"/>
                  </a:lnTo>
                  <a:lnTo>
                    <a:pt x="0" y="80425"/>
                  </a:lnTo>
                  <a:lnTo>
                    <a:pt x="1247" y="90758"/>
                  </a:lnTo>
                  <a:lnTo>
                    <a:pt x="5588" y="98816"/>
                  </a:lnTo>
                  <a:lnTo>
                    <a:pt x="19770" y="110889"/>
                  </a:lnTo>
                  <a:lnTo>
                    <a:pt x="53074" y="118674"/>
                  </a:lnTo>
                  <a:lnTo>
                    <a:pt x="105080" y="122474"/>
                  </a:lnTo>
                  <a:lnTo>
                    <a:pt x="161149" y="136521"/>
                  </a:lnTo>
                  <a:lnTo>
                    <a:pt x="169511" y="142193"/>
                  </a:lnTo>
                  <a:lnTo>
                    <a:pt x="181922" y="157854"/>
                  </a:lnTo>
                  <a:lnTo>
                    <a:pt x="185098" y="176513"/>
                  </a:lnTo>
                  <a:lnTo>
                    <a:pt x="184307" y="186402"/>
                  </a:lnTo>
                  <a:lnTo>
                    <a:pt x="177189" y="203629"/>
                  </a:lnTo>
                  <a:lnTo>
                    <a:pt x="172016" y="211498"/>
                  </a:lnTo>
                  <a:lnTo>
                    <a:pt x="156909" y="223361"/>
                  </a:lnTo>
                  <a:lnTo>
                    <a:pt x="99994" y="250340"/>
                  </a:lnTo>
                  <a:lnTo>
                    <a:pt x="45855" y="2588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273948" y="768580"/>
            <a:ext cx="3137493" cy="111352"/>
            <a:chOff x="1273948" y="768580"/>
            <a:chExt cx="3137493" cy="111352"/>
          </a:xfrm>
        </p:grpSpPr>
        <p:sp>
          <p:nvSpPr>
            <p:cNvPr id="24" name="Freeform 23"/>
            <p:cNvSpPr/>
            <p:nvPr/>
          </p:nvSpPr>
          <p:spPr>
            <a:xfrm>
              <a:off x="1589803" y="810694"/>
              <a:ext cx="2821638" cy="69238"/>
            </a:xfrm>
            <a:custGeom>
              <a:avLst/>
              <a:gdLst/>
              <a:ahLst/>
              <a:cxnLst/>
              <a:rect l="0" t="0" r="0" b="0"/>
              <a:pathLst>
                <a:path w="2821638" h="69238">
                  <a:moveTo>
                    <a:pt x="2821637" y="63171"/>
                  </a:moveTo>
                  <a:lnTo>
                    <a:pt x="2778945" y="66290"/>
                  </a:lnTo>
                  <a:lnTo>
                    <a:pt x="2758209" y="69237"/>
                  </a:lnTo>
                  <a:lnTo>
                    <a:pt x="2706943" y="64716"/>
                  </a:lnTo>
                  <a:lnTo>
                    <a:pt x="2650393" y="63628"/>
                  </a:lnTo>
                  <a:lnTo>
                    <a:pt x="2589184" y="60187"/>
                  </a:lnTo>
                  <a:lnTo>
                    <a:pt x="2532833" y="54878"/>
                  </a:lnTo>
                  <a:lnTo>
                    <a:pt x="2477143" y="53305"/>
                  </a:lnTo>
                  <a:lnTo>
                    <a:pt x="2418138" y="52839"/>
                  </a:lnTo>
                  <a:lnTo>
                    <a:pt x="2361868" y="47092"/>
                  </a:lnTo>
                  <a:lnTo>
                    <a:pt x="2307382" y="43097"/>
                  </a:lnTo>
                  <a:lnTo>
                    <a:pt x="2244627" y="42308"/>
                  </a:lnTo>
                  <a:lnTo>
                    <a:pt x="2181235" y="42152"/>
                  </a:lnTo>
                  <a:lnTo>
                    <a:pt x="2120793" y="42121"/>
                  </a:lnTo>
                  <a:lnTo>
                    <a:pt x="2060674" y="38996"/>
                  </a:lnTo>
                  <a:lnTo>
                    <a:pt x="2010080" y="33781"/>
                  </a:lnTo>
                  <a:lnTo>
                    <a:pt x="1958045" y="32236"/>
                  </a:lnTo>
                  <a:lnTo>
                    <a:pt x="1908702" y="31778"/>
                  </a:lnTo>
                  <a:lnTo>
                    <a:pt x="1861326" y="31642"/>
                  </a:lnTo>
                  <a:lnTo>
                    <a:pt x="1810244" y="31602"/>
                  </a:lnTo>
                  <a:lnTo>
                    <a:pt x="1758064" y="31590"/>
                  </a:lnTo>
                  <a:lnTo>
                    <a:pt x="1705559" y="28467"/>
                  </a:lnTo>
                  <a:lnTo>
                    <a:pt x="1652957" y="23253"/>
                  </a:lnTo>
                  <a:lnTo>
                    <a:pt x="1600326" y="21707"/>
                  </a:lnTo>
                  <a:lnTo>
                    <a:pt x="1547687" y="21250"/>
                  </a:lnTo>
                  <a:lnTo>
                    <a:pt x="1495046" y="17994"/>
                  </a:lnTo>
                  <a:lnTo>
                    <a:pt x="1442404" y="12741"/>
                  </a:lnTo>
                  <a:lnTo>
                    <a:pt x="1389761" y="11184"/>
                  </a:lnTo>
                  <a:lnTo>
                    <a:pt x="1337119" y="10723"/>
                  </a:lnTo>
                  <a:lnTo>
                    <a:pt x="1281357" y="10586"/>
                  </a:lnTo>
                  <a:lnTo>
                    <a:pt x="1223501" y="7426"/>
                  </a:lnTo>
                  <a:lnTo>
                    <a:pt x="1169314" y="2200"/>
                  </a:lnTo>
                  <a:lnTo>
                    <a:pt x="1113094" y="652"/>
                  </a:lnTo>
                  <a:lnTo>
                    <a:pt x="1055102" y="193"/>
                  </a:lnTo>
                  <a:lnTo>
                    <a:pt x="997755" y="57"/>
                  </a:lnTo>
                  <a:lnTo>
                    <a:pt x="939429" y="17"/>
                  </a:lnTo>
                  <a:lnTo>
                    <a:pt x="885102" y="5"/>
                  </a:lnTo>
                  <a:lnTo>
                    <a:pt x="828842" y="1"/>
                  </a:lnTo>
                  <a:lnTo>
                    <a:pt x="770837" y="0"/>
                  </a:lnTo>
                  <a:lnTo>
                    <a:pt x="713487" y="0"/>
                  </a:lnTo>
                  <a:lnTo>
                    <a:pt x="655160" y="0"/>
                  </a:lnTo>
                  <a:lnTo>
                    <a:pt x="597714" y="0"/>
                  </a:lnTo>
                  <a:lnTo>
                    <a:pt x="536239" y="0"/>
                  </a:lnTo>
                  <a:lnTo>
                    <a:pt x="476690" y="0"/>
                  </a:lnTo>
                  <a:lnTo>
                    <a:pt x="418882" y="0"/>
                  </a:lnTo>
                  <a:lnTo>
                    <a:pt x="360419" y="3119"/>
                  </a:lnTo>
                  <a:lnTo>
                    <a:pt x="302933" y="8333"/>
                  </a:lnTo>
                  <a:lnTo>
                    <a:pt x="241446" y="9878"/>
                  </a:lnTo>
                  <a:lnTo>
                    <a:pt x="181894" y="10336"/>
                  </a:lnTo>
                  <a:lnTo>
                    <a:pt x="127204" y="13591"/>
                  </a:lnTo>
                  <a:lnTo>
                    <a:pt x="67715" y="18845"/>
                  </a:lnTo>
                  <a:lnTo>
                    <a:pt x="20064" y="2040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273948" y="768580"/>
              <a:ext cx="421141" cy="73700"/>
            </a:xfrm>
            <a:custGeom>
              <a:avLst/>
              <a:gdLst/>
              <a:ahLst/>
              <a:cxnLst/>
              <a:rect l="0" t="0" r="0" b="0"/>
              <a:pathLst>
                <a:path w="421141" h="73700">
                  <a:moveTo>
                    <a:pt x="421140" y="0"/>
                  </a:moveTo>
                  <a:lnTo>
                    <a:pt x="403159" y="15641"/>
                  </a:lnTo>
                  <a:lnTo>
                    <a:pt x="351398" y="34844"/>
                  </a:lnTo>
                  <a:lnTo>
                    <a:pt x="290467" y="49083"/>
                  </a:lnTo>
                  <a:lnTo>
                    <a:pt x="229038" y="60041"/>
                  </a:lnTo>
                  <a:lnTo>
                    <a:pt x="178217" y="62244"/>
                  </a:lnTo>
                  <a:lnTo>
                    <a:pt x="126114" y="62896"/>
                  </a:lnTo>
                  <a:lnTo>
                    <a:pt x="76751" y="66209"/>
                  </a:lnTo>
                  <a:lnTo>
                    <a:pt x="35609" y="71480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505575" y="1116020"/>
            <a:ext cx="1947773" cy="594450"/>
            <a:chOff x="1505575" y="1116020"/>
            <a:chExt cx="1947773" cy="594450"/>
          </a:xfrm>
        </p:grpSpPr>
        <p:sp>
          <p:nvSpPr>
            <p:cNvPr id="27" name="Freeform 26"/>
            <p:cNvSpPr/>
            <p:nvPr/>
          </p:nvSpPr>
          <p:spPr>
            <a:xfrm>
              <a:off x="1505575" y="1373644"/>
              <a:ext cx="84229" cy="5590"/>
            </a:xfrm>
            <a:custGeom>
              <a:avLst/>
              <a:gdLst/>
              <a:ahLst/>
              <a:cxnLst/>
              <a:rect l="0" t="0" r="0" b="0"/>
              <a:pathLst>
                <a:path w="84229" h="5590">
                  <a:moveTo>
                    <a:pt x="84228" y="5589"/>
                  </a:moveTo>
                  <a:lnTo>
                    <a:pt x="67460" y="0"/>
                  </a:lnTo>
                  <a:lnTo>
                    <a:pt x="12927" y="404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773250" y="1200248"/>
              <a:ext cx="14360" cy="347442"/>
            </a:xfrm>
            <a:custGeom>
              <a:avLst/>
              <a:gdLst/>
              <a:ahLst/>
              <a:cxnLst/>
              <a:rect l="0" t="0" r="0" b="0"/>
              <a:pathLst>
                <a:path w="14360" h="347442">
                  <a:moveTo>
                    <a:pt x="6066" y="0"/>
                  </a:moveTo>
                  <a:lnTo>
                    <a:pt x="0" y="42028"/>
                  </a:lnTo>
                  <a:lnTo>
                    <a:pt x="3749" y="90962"/>
                  </a:lnTo>
                  <a:lnTo>
                    <a:pt x="5379" y="148224"/>
                  </a:lnTo>
                  <a:lnTo>
                    <a:pt x="7032" y="200416"/>
                  </a:lnTo>
                  <a:lnTo>
                    <a:pt x="14359" y="253798"/>
                  </a:lnTo>
                  <a:lnTo>
                    <a:pt x="12812" y="292009"/>
                  </a:lnTo>
                  <a:lnTo>
                    <a:pt x="6066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579274" y="1116020"/>
              <a:ext cx="379027" cy="73701"/>
            </a:xfrm>
            <a:custGeom>
              <a:avLst/>
              <a:gdLst/>
              <a:ahLst/>
              <a:cxnLst/>
              <a:rect l="0" t="0" r="0" b="0"/>
              <a:pathLst>
                <a:path w="379027" h="73701">
                  <a:moveTo>
                    <a:pt x="379026" y="0"/>
                  </a:moveTo>
                  <a:lnTo>
                    <a:pt x="323885" y="14654"/>
                  </a:lnTo>
                  <a:lnTo>
                    <a:pt x="275470" y="24749"/>
                  </a:lnTo>
                  <a:lnTo>
                    <a:pt x="224081" y="35149"/>
                  </a:lnTo>
                  <a:lnTo>
                    <a:pt x="171809" y="40051"/>
                  </a:lnTo>
                  <a:lnTo>
                    <a:pt x="111320" y="50112"/>
                  </a:lnTo>
                  <a:lnTo>
                    <a:pt x="58124" y="6336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905658" y="1308976"/>
              <a:ext cx="168457" cy="227093"/>
            </a:xfrm>
            <a:custGeom>
              <a:avLst/>
              <a:gdLst/>
              <a:ahLst/>
              <a:cxnLst/>
              <a:rect l="0" t="0" r="0" b="0"/>
              <a:pathLst>
                <a:path w="168457" h="227093">
                  <a:moveTo>
                    <a:pt x="0" y="59728"/>
                  </a:moveTo>
                  <a:lnTo>
                    <a:pt x="14654" y="114869"/>
                  </a:lnTo>
                  <a:lnTo>
                    <a:pt x="31666" y="174484"/>
                  </a:lnTo>
                  <a:lnTo>
                    <a:pt x="45639" y="223036"/>
                  </a:lnTo>
                  <a:lnTo>
                    <a:pt x="45634" y="227092"/>
                  </a:lnTo>
                  <a:lnTo>
                    <a:pt x="43291" y="225116"/>
                  </a:lnTo>
                  <a:lnTo>
                    <a:pt x="28308" y="193913"/>
                  </a:lnTo>
                  <a:lnTo>
                    <a:pt x="15253" y="137143"/>
                  </a:lnTo>
                  <a:lnTo>
                    <a:pt x="14268" y="89165"/>
                  </a:lnTo>
                  <a:lnTo>
                    <a:pt x="22329" y="63453"/>
                  </a:lnTo>
                  <a:lnTo>
                    <a:pt x="45610" y="29246"/>
                  </a:lnTo>
                  <a:lnTo>
                    <a:pt x="67844" y="13815"/>
                  </a:lnTo>
                  <a:lnTo>
                    <a:pt x="93324" y="4227"/>
                  </a:lnTo>
                  <a:lnTo>
                    <a:pt x="131637" y="0"/>
                  </a:lnTo>
                  <a:lnTo>
                    <a:pt x="168456" y="70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102343" y="1358176"/>
              <a:ext cx="145876" cy="171518"/>
            </a:xfrm>
            <a:custGeom>
              <a:avLst/>
              <a:gdLst/>
              <a:ahLst/>
              <a:cxnLst/>
              <a:rect l="0" t="0" r="0" b="0"/>
              <a:pathLst>
                <a:path w="145876" h="171518">
                  <a:moveTo>
                    <a:pt x="77056" y="21057"/>
                  </a:moveTo>
                  <a:lnTo>
                    <a:pt x="53009" y="30632"/>
                  </a:lnTo>
                  <a:lnTo>
                    <a:pt x="17463" y="60460"/>
                  </a:lnTo>
                  <a:lnTo>
                    <a:pt x="1947" y="92133"/>
                  </a:lnTo>
                  <a:lnTo>
                    <a:pt x="0" y="114647"/>
                  </a:lnTo>
                  <a:lnTo>
                    <a:pt x="4204" y="135182"/>
                  </a:lnTo>
                  <a:lnTo>
                    <a:pt x="13872" y="152108"/>
                  </a:lnTo>
                  <a:lnTo>
                    <a:pt x="29087" y="164310"/>
                  </a:lnTo>
                  <a:lnTo>
                    <a:pt x="38057" y="169201"/>
                  </a:lnTo>
                  <a:lnTo>
                    <a:pt x="60503" y="171517"/>
                  </a:lnTo>
                  <a:lnTo>
                    <a:pt x="84907" y="167476"/>
                  </a:lnTo>
                  <a:lnTo>
                    <a:pt x="107451" y="157882"/>
                  </a:lnTo>
                  <a:lnTo>
                    <a:pt x="126050" y="139580"/>
                  </a:lnTo>
                  <a:lnTo>
                    <a:pt x="139775" y="115848"/>
                  </a:lnTo>
                  <a:lnTo>
                    <a:pt x="145875" y="89702"/>
                  </a:lnTo>
                  <a:lnTo>
                    <a:pt x="143720" y="54264"/>
                  </a:lnTo>
                  <a:lnTo>
                    <a:pt x="135540" y="35426"/>
                  </a:lnTo>
                  <a:lnTo>
                    <a:pt x="124106" y="20424"/>
                  </a:lnTo>
                  <a:lnTo>
                    <a:pt x="9811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308291" y="1354685"/>
              <a:ext cx="131518" cy="355785"/>
            </a:xfrm>
            <a:custGeom>
              <a:avLst/>
              <a:gdLst/>
              <a:ahLst/>
              <a:cxnLst/>
              <a:rect l="0" t="0" r="0" b="0"/>
              <a:pathLst>
                <a:path w="131518" h="355785">
                  <a:moveTo>
                    <a:pt x="7978" y="150890"/>
                  </a:moveTo>
                  <a:lnTo>
                    <a:pt x="19431" y="199820"/>
                  </a:lnTo>
                  <a:lnTo>
                    <a:pt x="32727" y="258951"/>
                  </a:lnTo>
                  <a:lnTo>
                    <a:pt x="39383" y="316861"/>
                  </a:lnTo>
                  <a:lnTo>
                    <a:pt x="45229" y="355784"/>
                  </a:lnTo>
                  <a:lnTo>
                    <a:pt x="44510" y="355336"/>
                  </a:lnTo>
                  <a:lnTo>
                    <a:pt x="31809" y="300342"/>
                  </a:lnTo>
                  <a:lnTo>
                    <a:pt x="21798" y="250024"/>
                  </a:lnTo>
                  <a:lnTo>
                    <a:pt x="11423" y="192351"/>
                  </a:lnTo>
                  <a:lnTo>
                    <a:pt x="2110" y="137698"/>
                  </a:lnTo>
                  <a:lnTo>
                    <a:pt x="0" y="85630"/>
                  </a:lnTo>
                  <a:lnTo>
                    <a:pt x="7434" y="41216"/>
                  </a:lnTo>
                  <a:lnTo>
                    <a:pt x="17875" y="16748"/>
                  </a:lnTo>
                  <a:lnTo>
                    <a:pt x="27444" y="8820"/>
                  </a:lnTo>
                  <a:lnTo>
                    <a:pt x="53674" y="10"/>
                  </a:lnTo>
                  <a:lnTo>
                    <a:pt x="65348" y="0"/>
                  </a:lnTo>
                  <a:lnTo>
                    <a:pt x="84559" y="6229"/>
                  </a:lnTo>
                  <a:lnTo>
                    <a:pt x="108527" y="22889"/>
                  </a:lnTo>
                  <a:lnTo>
                    <a:pt x="124858" y="48233"/>
                  </a:lnTo>
                  <a:lnTo>
                    <a:pt x="131517" y="89147"/>
                  </a:lnTo>
                  <a:lnTo>
                    <a:pt x="126835" y="112140"/>
                  </a:lnTo>
                  <a:lnTo>
                    <a:pt x="115786" y="130158"/>
                  </a:lnTo>
                  <a:lnTo>
                    <a:pt x="99176" y="145965"/>
                  </a:lnTo>
                  <a:lnTo>
                    <a:pt x="76976" y="154550"/>
                  </a:lnTo>
                  <a:lnTo>
                    <a:pt x="39563" y="1614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526839" y="1379233"/>
              <a:ext cx="42115" cy="157928"/>
            </a:xfrm>
            <a:custGeom>
              <a:avLst/>
              <a:gdLst/>
              <a:ahLst/>
              <a:cxnLst/>
              <a:rect l="0" t="0" r="0" b="0"/>
              <a:pathLst>
                <a:path w="42115" h="157928">
                  <a:moveTo>
                    <a:pt x="0" y="0"/>
                  </a:moveTo>
                  <a:lnTo>
                    <a:pt x="3120" y="57264"/>
                  </a:lnTo>
                  <a:lnTo>
                    <a:pt x="14654" y="112567"/>
                  </a:lnTo>
                  <a:lnTo>
                    <a:pt x="42114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526839" y="1284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634649" y="1357182"/>
              <a:ext cx="144875" cy="191032"/>
            </a:xfrm>
            <a:custGeom>
              <a:avLst/>
              <a:gdLst/>
              <a:ahLst/>
              <a:cxnLst/>
              <a:rect l="0" t="0" r="0" b="0"/>
              <a:pathLst>
                <a:path w="144875" h="191032">
                  <a:moveTo>
                    <a:pt x="92231" y="43108"/>
                  </a:moveTo>
                  <a:lnTo>
                    <a:pt x="92231" y="20751"/>
                  </a:lnTo>
                  <a:lnTo>
                    <a:pt x="88722" y="12995"/>
                  </a:lnTo>
                  <a:lnTo>
                    <a:pt x="75464" y="1259"/>
                  </a:lnTo>
                  <a:lnTo>
                    <a:pt x="65845" y="0"/>
                  </a:lnTo>
                  <a:lnTo>
                    <a:pt x="42680" y="4842"/>
                  </a:lnTo>
                  <a:lnTo>
                    <a:pt x="33461" y="10578"/>
                  </a:lnTo>
                  <a:lnTo>
                    <a:pt x="20098" y="26310"/>
                  </a:lnTo>
                  <a:lnTo>
                    <a:pt x="5998" y="54898"/>
                  </a:lnTo>
                  <a:lnTo>
                    <a:pt x="0" y="96774"/>
                  </a:lnTo>
                  <a:lnTo>
                    <a:pt x="4836" y="123111"/>
                  </a:lnTo>
                  <a:lnTo>
                    <a:pt x="20713" y="154550"/>
                  </a:lnTo>
                  <a:lnTo>
                    <a:pt x="47039" y="186134"/>
                  </a:lnTo>
                  <a:lnTo>
                    <a:pt x="56254" y="189931"/>
                  </a:lnTo>
                  <a:lnTo>
                    <a:pt x="78971" y="191031"/>
                  </a:lnTo>
                  <a:lnTo>
                    <a:pt x="120938" y="182205"/>
                  </a:lnTo>
                  <a:lnTo>
                    <a:pt x="144874" y="1694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792815" y="1383718"/>
              <a:ext cx="197279" cy="154860"/>
            </a:xfrm>
            <a:custGeom>
              <a:avLst/>
              <a:gdLst/>
              <a:ahLst/>
              <a:cxnLst/>
              <a:rect l="0" t="0" r="0" b="0"/>
              <a:pathLst>
                <a:path w="197279" h="154860">
                  <a:moveTo>
                    <a:pt x="102521" y="69214"/>
                  </a:moveTo>
                  <a:lnTo>
                    <a:pt x="113700" y="58036"/>
                  </a:lnTo>
                  <a:lnTo>
                    <a:pt x="115823" y="51233"/>
                  </a:lnTo>
                  <a:lnTo>
                    <a:pt x="115062" y="34317"/>
                  </a:lnTo>
                  <a:lnTo>
                    <a:pt x="107705" y="18219"/>
                  </a:lnTo>
                  <a:lnTo>
                    <a:pt x="102468" y="10651"/>
                  </a:lnTo>
                  <a:lnTo>
                    <a:pt x="94297" y="5606"/>
                  </a:lnTo>
                  <a:lnTo>
                    <a:pt x="72740" y="0"/>
                  </a:lnTo>
                  <a:lnTo>
                    <a:pt x="62780" y="844"/>
                  </a:lnTo>
                  <a:lnTo>
                    <a:pt x="45474" y="8022"/>
                  </a:lnTo>
                  <a:lnTo>
                    <a:pt x="22578" y="36395"/>
                  </a:lnTo>
                  <a:lnTo>
                    <a:pt x="6565" y="68849"/>
                  </a:lnTo>
                  <a:lnTo>
                    <a:pt x="0" y="106281"/>
                  </a:lnTo>
                  <a:lnTo>
                    <a:pt x="4704" y="127022"/>
                  </a:lnTo>
                  <a:lnTo>
                    <a:pt x="9234" y="135829"/>
                  </a:lnTo>
                  <a:lnTo>
                    <a:pt x="23626" y="148734"/>
                  </a:lnTo>
                  <a:lnTo>
                    <a:pt x="32377" y="153813"/>
                  </a:lnTo>
                  <a:lnTo>
                    <a:pt x="40551" y="154859"/>
                  </a:lnTo>
                  <a:lnTo>
                    <a:pt x="55871" y="149783"/>
                  </a:lnTo>
                  <a:lnTo>
                    <a:pt x="67360" y="136608"/>
                  </a:lnTo>
                  <a:lnTo>
                    <a:pt x="84268" y="99554"/>
                  </a:lnTo>
                  <a:lnTo>
                    <a:pt x="91637" y="58223"/>
                  </a:lnTo>
                  <a:lnTo>
                    <a:pt x="94095" y="58377"/>
                  </a:lnTo>
                  <a:lnTo>
                    <a:pt x="136926" y="116018"/>
                  </a:lnTo>
                  <a:lnTo>
                    <a:pt x="147684" y="120304"/>
                  </a:lnTo>
                  <a:lnTo>
                    <a:pt x="197278" y="1218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042739" y="1137077"/>
              <a:ext cx="10526" cy="473784"/>
            </a:xfrm>
            <a:custGeom>
              <a:avLst/>
              <a:gdLst/>
              <a:ahLst/>
              <a:cxnLst/>
              <a:rect l="0" t="0" r="0" b="0"/>
              <a:pathLst>
                <a:path w="10526" h="473784">
                  <a:moveTo>
                    <a:pt x="10525" y="0"/>
                  </a:moveTo>
                  <a:lnTo>
                    <a:pt x="2192" y="37478"/>
                  </a:lnTo>
                  <a:lnTo>
                    <a:pt x="430" y="100080"/>
                  </a:lnTo>
                  <a:lnTo>
                    <a:pt x="125" y="148327"/>
                  </a:lnTo>
                  <a:lnTo>
                    <a:pt x="35" y="203436"/>
                  </a:lnTo>
                  <a:lnTo>
                    <a:pt x="8" y="264218"/>
                  </a:lnTo>
                  <a:lnTo>
                    <a:pt x="0" y="321093"/>
                  </a:lnTo>
                  <a:lnTo>
                    <a:pt x="1167" y="383137"/>
                  </a:lnTo>
                  <a:lnTo>
                    <a:pt x="8330" y="433521"/>
                  </a:lnTo>
                  <a:lnTo>
                    <a:pt x="10525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821430" y="1617714"/>
              <a:ext cx="1242363" cy="87324"/>
            </a:xfrm>
            <a:custGeom>
              <a:avLst/>
              <a:gdLst/>
              <a:ahLst/>
              <a:cxnLst/>
              <a:rect l="0" t="0" r="0" b="0"/>
              <a:pathLst>
                <a:path w="1242363" h="87324">
                  <a:moveTo>
                    <a:pt x="1242362" y="14203"/>
                  </a:moveTo>
                  <a:lnTo>
                    <a:pt x="1187275" y="72766"/>
                  </a:lnTo>
                  <a:lnTo>
                    <a:pt x="1176392" y="76641"/>
                  </a:lnTo>
                  <a:lnTo>
                    <a:pt x="1151821" y="77828"/>
                  </a:lnTo>
                  <a:lnTo>
                    <a:pt x="1117269" y="71919"/>
                  </a:lnTo>
                  <a:lnTo>
                    <a:pt x="1068756" y="50847"/>
                  </a:lnTo>
                  <a:lnTo>
                    <a:pt x="1044711" y="49206"/>
                  </a:lnTo>
                  <a:lnTo>
                    <a:pt x="1022326" y="52377"/>
                  </a:lnTo>
                  <a:lnTo>
                    <a:pt x="1003799" y="60805"/>
                  </a:lnTo>
                  <a:lnTo>
                    <a:pt x="967251" y="85279"/>
                  </a:lnTo>
                  <a:lnTo>
                    <a:pt x="957180" y="87323"/>
                  </a:lnTo>
                  <a:lnTo>
                    <a:pt x="936630" y="83356"/>
                  </a:lnTo>
                  <a:lnTo>
                    <a:pt x="896012" y="54509"/>
                  </a:lnTo>
                  <a:lnTo>
                    <a:pt x="879419" y="39525"/>
                  </a:lnTo>
                  <a:lnTo>
                    <a:pt x="858006" y="31307"/>
                  </a:lnTo>
                  <a:lnTo>
                    <a:pt x="845745" y="29115"/>
                  </a:lnTo>
                  <a:lnTo>
                    <a:pt x="822762" y="32919"/>
                  </a:lnTo>
                  <a:lnTo>
                    <a:pt x="768783" y="59734"/>
                  </a:lnTo>
                  <a:lnTo>
                    <a:pt x="747613" y="68754"/>
                  </a:lnTo>
                  <a:lnTo>
                    <a:pt x="726506" y="70423"/>
                  </a:lnTo>
                  <a:lnTo>
                    <a:pt x="705427" y="66096"/>
                  </a:lnTo>
                  <a:lnTo>
                    <a:pt x="674999" y="50505"/>
                  </a:lnTo>
                  <a:lnTo>
                    <a:pt x="630247" y="22998"/>
                  </a:lnTo>
                  <a:lnTo>
                    <a:pt x="594101" y="16809"/>
                  </a:lnTo>
                  <a:lnTo>
                    <a:pt x="559345" y="20564"/>
                  </a:lnTo>
                  <a:lnTo>
                    <a:pt x="502424" y="40849"/>
                  </a:lnTo>
                  <a:lnTo>
                    <a:pt x="477153" y="42423"/>
                  </a:lnTo>
                  <a:lnTo>
                    <a:pt x="421583" y="30845"/>
                  </a:lnTo>
                  <a:lnTo>
                    <a:pt x="368556" y="5750"/>
                  </a:lnTo>
                  <a:lnTo>
                    <a:pt x="358008" y="1549"/>
                  </a:lnTo>
                  <a:lnTo>
                    <a:pt x="336929" y="0"/>
                  </a:lnTo>
                  <a:lnTo>
                    <a:pt x="315862" y="4381"/>
                  </a:lnTo>
                  <a:lnTo>
                    <a:pt x="263213" y="27178"/>
                  </a:lnTo>
                  <a:lnTo>
                    <a:pt x="252684" y="27532"/>
                  </a:lnTo>
                  <a:lnTo>
                    <a:pt x="200041" y="10831"/>
                  </a:lnTo>
                  <a:lnTo>
                    <a:pt x="162866" y="5795"/>
                  </a:lnTo>
                  <a:lnTo>
                    <a:pt x="102816" y="15406"/>
                  </a:lnTo>
                  <a:lnTo>
                    <a:pt x="43175" y="31909"/>
                  </a:lnTo>
                  <a:lnTo>
                    <a:pt x="0" y="457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400704" y="1389761"/>
              <a:ext cx="52644" cy="21058"/>
            </a:xfrm>
            <a:custGeom>
              <a:avLst/>
              <a:gdLst/>
              <a:ahLst/>
              <a:cxnLst/>
              <a:rect l="0" t="0" r="0" b="0"/>
              <a:pathLst>
                <a:path w="52644" h="21058">
                  <a:moveTo>
                    <a:pt x="52643" y="0"/>
                  </a:moveTo>
                  <a:lnTo>
                    <a:pt x="16190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632331" y="1147606"/>
            <a:ext cx="3758675" cy="800167"/>
            <a:chOff x="3632331" y="1147606"/>
            <a:chExt cx="3758675" cy="800167"/>
          </a:xfrm>
        </p:grpSpPr>
        <p:sp>
          <p:nvSpPr>
            <p:cNvPr id="41" name="Freeform 40"/>
            <p:cNvSpPr/>
            <p:nvPr/>
          </p:nvSpPr>
          <p:spPr>
            <a:xfrm>
              <a:off x="3632331" y="1147606"/>
              <a:ext cx="31546" cy="558011"/>
            </a:xfrm>
            <a:custGeom>
              <a:avLst/>
              <a:gdLst/>
              <a:ahLst/>
              <a:cxnLst/>
              <a:rect l="0" t="0" r="0" b="0"/>
              <a:pathLst>
                <a:path w="31546" h="558011">
                  <a:moveTo>
                    <a:pt x="21057" y="0"/>
                  </a:moveTo>
                  <a:lnTo>
                    <a:pt x="14991" y="34791"/>
                  </a:lnTo>
                  <a:lnTo>
                    <a:pt x="19512" y="93656"/>
                  </a:lnTo>
                  <a:lnTo>
                    <a:pt x="26341" y="145102"/>
                  </a:lnTo>
                  <a:lnTo>
                    <a:pt x="30550" y="197464"/>
                  </a:lnTo>
                  <a:lnTo>
                    <a:pt x="31381" y="252868"/>
                  </a:lnTo>
                  <a:lnTo>
                    <a:pt x="31545" y="308872"/>
                  </a:lnTo>
                  <a:lnTo>
                    <a:pt x="30408" y="363825"/>
                  </a:lnTo>
                  <a:lnTo>
                    <a:pt x="22519" y="426114"/>
                  </a:lnTo>
                  <a:lnTo>
                    <a:pt x="20176" y="487156"/>
                  </a:lnTo>
                  <a:lnTo>
                    <a:pt x="9662" y="532316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842940" y="1158134"/>
              <a:ext cx="21019" cy="515898"/>
            </a:xfrm>
            <a:custGeom>
              <a:avLst/>
              <a:gdLst/>
              <a:ahLst/>
              <a:cxnLst/>
              <a:rect l="0" t="0" r="0" b="0"/>
              <a:pathLst>
                <a:path w="21019" h="515898">
                  <a:moveTo>
                    <a:pt x="10490" y="0"/>
                  </a:moveTo>
                  <a:lnTo>
                    <a:pt x="2157" y="48931"/>
                  </a:lnTo>
                  <a:lnTo>
                    <a:pt x="612" y="96776"/>
                  </a:lnTo>
                  <a:lnTo>
                    <a:pt x="90" y="159756"/>
                  </a:lnTo>
                  <a:lnTo>
                    <a:pt x="0" y="208642"/>
                  </a:lnTo>
                  <a:lnTo>
                    <a:pt x="7204" y="269158"/>
                  </a:lnTo>
                  <a:lnTo>
                    <a:pt x="12961" y="326172"/>
                  </a:lnTo>
                  <a:lnTo>
                    <a:pt x="19427" y="382494"/>
                  </a:lnTo>
                  <a:lnTo>
                    <a:pt x="20704" y="445915"/>
                  </a:lnTo>
                  <a:lnTo>
                    <a:pt x="20956" y="495358"/>
                  </a:lnTo>
                  <a:lnTo>
                    <a:pt x="21018" y="5158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684974" y="1452932"/>
              <a:ext cx="178985" cy="52644"/>
            </a:xfrm>
            <a:custGeom>
              <a:avLst/>
              <a:gdLst/>
              <a:ahLst/>
              <a:cxnLst/>
              <a:rect l="0" t="0" r="0" b="0"/>
              <a:pathLst>
                <a:path w="178985" h="52644">
                  <a:moveTo>
                    <a:pt x="178984" y="0"/>
                  </a:moveTo>
                  <a:lnTo>
                    <a:pt x="125109" y="17958"/>
                  </a:lnTo>
                  <a:lnTo>
                    <a:pt x="63063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950940" y="1487445"/>
              <a:ext cx="183871" cy="192662"/>
            </a:xfrm>
            <a:custGeom>
              <a:avLst/>
              <a:gdLst/>
              <a:ahLst/>
              <a:cxnLst/>
              <a:rect l="0" t="0" r="0" b="0"/>
              <a:pathLst>
                <a:path w="183871" h="192662">
                  <a:moveTo>
                    <a:pt x="144645" y="18130"/>
                  </a:moveTo>
                  <a:lnTo>
                    <a:pt x="133467" y="6951"/>
                  </a:lnTo>
                  <a:lnTo>
                    <a:pt x="115501" y="1463"/>
                  </a:lnTo>
                  <a:lnTo>
                    <a:pt x="104158" y="0"/>
                  </a:lnTo>
                  <a:lnTo>
                    <a:pt x="82197" y="4613"/>
                  </a:lnTo>
                  <a:lnTo>
                    <a:pt x="53222" y="20364"/>
                  </a:lnTo>
                  <a:lnTo>
                    <a:pt x="22471" y="46647"/>
                  </a:lnTo>
                  <a:lnTo>
                    <a:pt x="6540" y="78572"/>
                  </a:lnTo>
                  <a:lnTo>
                    <a:pt x="0" y="117667"/>
                  </a:lnTo>
                  <a:lnTo>
                    <a:pt x="3651" y="153297"/>
                  </a:lnTo>
                  <a:lnTo>
                    <a:pt x="18420" y="172181"/>
                  </a:lnTo>
                  <a:lnTo>
                    <a:pt x="28910" y="180492"/>
                  </a:lnTo>
                  <a:lnTo>
                    <a:pt x="53043" y="189726"/>
                  </a:lnTo>
                  <a:lnTo>
                    <a:pt x="78197" y="192661"/>
                  </a:lnTo>
                  <a:lnTo>
                    <a:pt x="101075" y="190066"/>
                  </a:lnTo>
                  <a:lnTo>
                    <a:pt x="133685" y="176438"/>
                  </a:lnTo>
                  <a:lnTo>
                    <a:pt x="151862" y="157899"/>
                  </a:lnTo>
                  <a:lnTo>
                    <a:pt x="177006" y="113459"/>
                  </a:lnTo>
                  <a:lnTo>
                    <a:pt x="183870" y="75881"/>
                  </a:lnTo>
                  <a:lnTo>
                    <a:pt x="179236" y="51986"/>
                  </a:lnTo>
                  <a:lnTo>
                    <a:pt x="174724" y="40700"/>
                  </a:lnTo>
                  <a:lnTo>
                    <a:pt x="160354" y="25042"/>
                  </a:lnTo>
                  <a:lnTo>
                    <a:pt x="138771" y="12769"/>
                  </a:lnTo>
                  <a:lnTo>
                    <a:pt x="123588" y="76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224122" y="1200248"/>
              <a:ext cx="18863" cy="505369"/>
            </a:xfrm>
            <a:custGeom>
              <a:avLst/>
              <a:gdLst/>
              <a:ahLst/>
              <a:cxnLst/>
              <a:rect l="0" t="0" r="0" b="0"/>
              <a:pathLst>
                <a:path w="18863" h="505369">
                  <a:moveTo>
                    <a:pt x="8333" y="0"/>
                  </a:moveTo>
                  <a:lnTo>
                    <a:pt x="5214" y="52051"/>
                  </a:lnTo>
                  <a:lnTo>
                    <a:pt x="0" y="101990"/>
                  </a:lnTo>
                  <a:lnTo>
                    <a:pt x="3828" y="160786"/>
                  </a:lnTo>
                  <a:lnTo>
                    <a:pt x="7444" y="217461"/>
                  </a:lnTo>
                  <a:lnTo>
                    <a:pt x="8158" y="273716"/>
                  </a:lnTo>
                  <a:lnTo>
                    <a:pt x="13888" y="329888"/>
                  </a:lnTo>
                  <a:lnTo>
                    <a:pt x="17388" y="388773"/>
                  </a:lnTo>
                  <a:lnTo>
                    <a:pt x="18426" y="441316"/>
                  </a:lnTo>
                  <a:lnTo>
                    <a:pt x="18668" y="468712"/>
                  </a:lnTo>
                  <a:lnTo>
                    <a:pt x="18862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064000" y="1379233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315855" y="0"/>
                  </a:moveTo>
                  <a:lnTo>
                    <a:pt x="257238" y="0"/>
                  </a:lnTo>
                  <a:lnTo>
                    <a:pt x="211269" y="5589"/>
                  </a:lnTo>
                  <a:lnTo>
                    <a:pt x="155015" y="14654"/>
                  </a:lnTo>
                  <a:lnTo>
                    <a:pt x="105072" y="19160"/>
                  </a:lnTo>
                  <a:lnTo>
                    <a:pt x="47444" y="2068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617879" y="1431875"/>
              <a:ext cx="225231" cy="137969"/>
            </a:xfrm>
            <a:custGeom>
              <a:avLst/>
              <a:gdLst/>
              <a:ahLst/>
              <a:cxnLst/>
              <a:rect l="0" t="0" r="0" b="0"/>
              <a:pathLst>
                <a:path w="225231" h="137969">
                  <a:moveTo>
                    <a:pt x="151530" y="0"/>
                  </a:moveTo>
                  <a:lnTo>
                    <a:pt x="145464" y="33622"/>
                  </a:lnTo>
                  <a:lnTo>
                    <a:pt x="149985" y="85324"/>
                  </a:lnTo>
                  <a:lnTo>
                    <a:pt x="157393" y="137968"/>
                  </a:lnTo>
                  <a:lnTo>
                    <a:pt x="146796" y="112218"/>
                  </a:lnTo>
                  <a:lnTo>
                    <a:pt x="134218" y="94328"/>
                  </a:lnTo>
                  <a:lnTo>
                    <a:pt x="116930" y="78579"/>
                  </a:lnTo>
                  <a:lnTo>
                    <a:pt x="76287" y="62147"/>
                  </a:lnTo>
                  <a:lnTo>
                    <a:pt x="32789" y="61048"/>
                  </a:lnTo>
                  <a:lnTo>
                    <a:pt x="10629" y="68467"/>
                  </a:lnTo>
                  <a:lnTo>
                    <a:pt x="1444" y="73720"/>
                  </a:lnTo>
                  <a:lnTo>
                    <a:pt x="0" y="77223"/>
                  </a:lnTo>
                  <a:lnTo>
                    <a:pt x="3717" y="79558"/>
                  </a:lnTo>
                  <a:lnTo>
                    <a:pt x="10874" y="81115"/>
                  </a:lnTo>
                  <a:lnTo>
                    <a:pt x="69114" y="72365"/>
                  </a:lnTo>
                  <a:lnTo>
                    <a:pt x="130495" y="57146"/>
                  </a:lnTo>
                  <a:lnTo>
                    <a:pt x="192029" y="47646"/>
                  </a:lnTo>
                  <a:lnTo>
                    <a:pt x="22523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014009" y="1430468"/>
              <a:ext cx="144955" cy="254910"/>
            </a:xfrm>
            <a:custGeom>
              <a:avLst/>
              <a:gdLst/>
              <a:ahLst/>
              <a:cxnLst/>
              <a:rect l="0" t="0" r="0" b="0"/>
              <a:pathLst>
                <a:path w="144955" h="254910">
                  <a:moveTo>
                    <a:pt x="18612" y="117221"/>
                  </a:moveTo>
                  <a:lnTo>
                    <a:pt x="18612" y="171365"/>
                  </a:lnTo>
                  <a:lnTo>
                    <a:pt x="24202" y="220723"/>
                  </a:lnTo>
                  <a:lnTo>
                    <a:pt x="33267" y="253563"/>
                  </a:lnTo>
                  <a:lnTo>
                    <a:pt x="35401" y="254909"/>
                  </a:lnTo>
                  <a:lnTo>
                    <a:pt x="37772" y="240806"/>
                  </a:lnTo>
                  <a:lnTo>
                    <a:pt x="29719" y="185263"/>
                  </a:lnTo>
                  <a:lnTo>
                    <a:pt x="9931" y="124899"/>
                  </a:lnTo>
                  <a:lnTo>
                    <a:pt x="0" y="62585"/>
                  </a:lnTo>
                  <a:lnTo>
                    <a:pt x="3869" y="24993"/>
                  </a:lnTo>
                  <a:lnTo>
                    <a:pt x="8784" y="15961"/>
                  </a:lnTo>
                  <a:lnTo>
                    <a:pt x="23603" y="2807"/>
                  </a:lnTo>
                  <a:lnTo>
                    <a:pt x="32468" y="0"/>
                  </a:lnTo>
                  <a:lnTo>
                    <a:pt x="62882" y="1640"/>
                  </a:lnTo>
                  <a:lnTo>
                    <a:pt x="111368" y="9555"/>
                  </a:lnTo>
                  <a:lnTo>
                    <a:pt x="144954" y="119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191641" y="1500093"/>
              <a:ext cx="167365" cy="173549"/>
            </a:xfrm>
            <a:custGeom>
              <a:avLst/>
              <a:gdLst/>
              <a:ahLst/>
              <a:cxnLst/>
              <a:rect l="0" t="0" r="0" b="0"/>
              <a:pathLst>
                <a:path w="167365" h="173549">
                  <a:moveTo>
                    <a:pt x="104193" y="89710"/>
                  </a:moveTo>
                  <a:lnTo>
                    <a:pt x="112526" y="52232"/>
                  </a:lnTo>
                  <a:lnTo>
                    <a:pt x="113258" y="40158"/>
                  </a:lnTo>
                  <a:lnTo>
                    <a:pt x="107832" y="20503"/>
                  </a:lnTo>
                  <a:lnTo>
                    <a:pt x="103109" y="11987"/>
                  </a:lnTo>
                  <a:lnTo>
                    <a:pt x="95282" y="6309"/>
                  </a:lnTo>
                  <a:lnTo>
                    <a:pt x="74106" y="0"/>
                  </a:lnTo>
                  <a:lnTo>
                    <a:pt x="52217" y="3435"/>
                  </a:lnTo>
                  <a:lnTo>
                    <a:pt x="41466" y="7627"/>
                  </a:lnTo>
                  <a:lnTo>
                    <a:pt x="26401" y="21643"/>
                  </a:lnTo>
                  <a:lnTo>
                    <a:pt x="7198" y="59237"/>
                  </a:lnTo>
                  <a:lnTo>
                    <a:pt x="0" y="122366"/>
                  </a:lnTo>
                  <a:lnTo>
                    <a:pt x="1733" y="147507"/>
                  </a:lnTo>
                  <a:lnTo>
                    <a:pt x="10302" y="166480"/>
                  </a:lnTo>
                  <a:lnTo>
                    <a:pt x="17032" y="171306"/>
                  </a:lnTo>
                  <a:lnTo>
                    <a:pt x="25029" y="173353"/>
                  </a:lnTo>
                  <a:lnTo>
                    <a:pt x="33869" y="173548"/>
                  </a:lnTo>
                  <a:lnTo>
                    <a:pt x="42103" y="168998"/>
                  </a:lnTo>
                  <a:lnTo>
                    <a:pt x="57490" y="151465"/>
                  </a:lnTo>
                  <a:lnTo>
                    <a:pt x="85934" y="89586"/>
                  </a:lnTo>
                  <a:lnTo>
                    <a:pt x="92138" y="48524"/>
                  </a:lnTo>
                  <a:lnTo>
                    <a:pt x="99602" y="72649"/>
                  </a:lnTo>
                  <a:lnTo>
                    <a:pt x="136300" y="132175"/>
                  </a:lnTo>
                  <a:lnTo>
                    <a:pt x="148878" y="149527"/>
                  </a:lnTo>
                  <a:lnTo>
                    <a:pt x="167364" y="1634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411647" y="1526632"/>
              <a:ext cx="31587" cy="157928"/>
            </a:xfrm>
            <a:custGeom>
              <a:avLst/>
              <a:gdLst/>
              <a:ahLst/>
              <a:cxnLst/>
              <a:rect l="0" t="0" r="0" b="0"/>
              <a:pathLst>
                <a:path w="31587" h="157928">
                  <a:moveTo>
                    <a:pt x="0" y="0"/>
                  </a:moveTo>
                  <a:lnTo>
                    <a:pt x="5590" y="58617"/>
                  </a:lnTo>
                  <a:lnTo>
                    <a:pt x="17959" y="111621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380062" y="141081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506404" y="1483927"/>
              <a:ext cx="147400" cy="192426"/>
            </a:xfrm>
            <a:custGeom>
              <a:avLst/>
              <a:gdLst/>
              <a:ahLst/>
              <a:cxnLst/>
              <a:rect l="0" t="0" r="0" b="0"/>
              <a:pathLst>
                <a:path w="147400" h="192426">
                  <a:moveTo>
                    <a:pt x="0" y="84819"/>
                  </a:moveTo>
                  <a:lnTo>
                    <a:pt x="8333" y="138963"/>
                  </a:lnTo>
                  <a:lnTo>
                    <a:pt x="16305" y="192425"/>
                  </a:lnTo>
                  <a:lnTo>
                    <a:pt x="15550" y="191651"/>
                  </a:lnTo>
                  <a:lnTo>
                    <a:pt x="13876" y="187626"/>
                  </a:lnTo>
                  <a:lnTo>
                    <a:pt x="7850" y="134824"/>
                  </a:lnTo>
                  <a:lnTo>
                    <a:pt x="1550" y="80788"/>
                  </a:lnTo>
                  <a:lnTo>
                    <a:pt x="6049" y="33452"/>
                  </a:lnTo>
                  <a:lnTo>
                    <a:pt x="11051" y="21328"/>
                  </a:lnTo>
                  <a:lnTo>
                    <a:pt x="25969" y="4738"/>
                  </a:lnTo>
                  <a:lnTo>
                    <a:pt x="36030" y="1016"/>
                  </a:lnTo>
                  <a:lnTo>
                    <a:pt x="59687" y="0"/>
                  </a:lnTo>
                  <a:lnTo>
                    <a:pt x="70207" y="4876"/>
                  </a:lnTo>
                  <a:lnTo>
                    <a:pt x="88135" y="22772"/>
                  </a:lnTo>
                  <a:lnTo>
                    <a:pt x="122813" y="82772"/>
                  </a:lnTo>
                  <a:lnTo>
                    <a:pt x="142255" y="137192"/>
                  </a:lnTo>
                  <a:lnTo>
                    <a:pt x="147399" y="1795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685389" y="1505575"/>
              <a:ext cx="63171" cy="94757"/>
            </a:xfrm>
            <a:custGeom>
              <a:avLst/>
              <a:gdLst/>
              <a:ahLst/>
              <a:cxnLst/>
              <a:rect l="0" t="0" r="0" b="0"/>
              <a:pathLst>
                <a:path w="63171" h="94757">
                  <a:moveTo>
                    <a:pt x="0" y="0"/>
                  </a:moveTo>
                  <a:lnTo>
                    <a:pt x="16811" y="19150"/>
                  </a:lnTo>
                  <a:lnTo>
                    <a:pt x="54055" y="80397"/>
                  </a:lnTo>
                  <a:lnTo>
                    <a:pt x="6317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685389" y="1452932"/>
              <a:ext cx="168456" cy="463255"/>
            </a:xfrm>
            <a:custGeom>
              <a:avLst/>
              <a:gdLst/>
              <a:ahLst/>
              <a:cxnLst/>
              <a:rect l="0" t="0" r="0" b="0"/>
              <a:pathLst>
                <a:path w="168456" h="463255">
                  <a:moveTo>
                    <a:pt x="168455" y="0"/>
                  </a:moveTo>
                  <a:lnTo>
                    <a:pt x="145550" y="48931"/>
                  </a:lnTo>
                  <a:lnTo>
                    <a:pt x="124547" y="102472"/>
                  </a:lnTo>
                  <a:lnTo>
                    <a:pt x="107222" y="152805"/>
                  </a:lnTo>
                  <a:lnTo>
                    <a:pt x="87643" y="207479"/>
                  </a:lnTo>
                  <a:lnTo>
                    <a:pt x="61266" y="262806"/>
                  </a:lnTo>
                  <a:lnTo>
                    <a:pt x="42324" y="318921"/>
                  </a:lnTo>
                  <a:lnTo>
                    <a:pt x="24594" y="378044"/>
                  </a:lnTo>
                  <a:lnTo>
                    <a:pt x="7022" y="437128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067418" y="1480628"/>
              <a:ext cx="207567" cy="224579"/>
            </a:xfrm>
            <a:custGeom>
              <a:avLst/>
              <a:gdLst/>
              <a:ahLst/>
              <a:cxnLst/>
              <a:rect l="0" t="0" r="0" b="0"/>
              <a:pathLst>
                <a:path w="207567" h="224579">
                  <a:moveTo>
                    <a:pt x="154924" y="109175"/>
                  </a:moveTo>
                  <a:lnTo>
                    <a:pt x="140269" y="50558"/>
                  </a:lnTo>
                  <a:lnTo>
                    <a:pt x="130175" y="15768"/>
                  </a:lnTo>
                  <a:lnTo>
                    <a:pt x="123216" y="8299"/>
                  </a:lnTo>
                  <a:lnTo>
                    <a:pt x="103007" y="0"/>
                  </a:lnTo>
                  <a:lnTo>
                    <a:pt x="81547" y="2551"/>
                  </a:lnTo>
                  <a:lnTo>
                    <a:pt x="70911" y="6507"/>
                  </a:lnTo>
                  <a:lnTo>
                    <a:pt x="52854" y="23380"/>
                  </a:lnTo>
                  <a:lnTo>
                    <a:pt x="16137" y="84618"/>
                  </a:lnTo>
                  <a:lnTo>
                    <a:pt x="3187" y="119836"/>
                  </a:lnTo>
                  <a:lnTo>
                    <a:pt x="0" y="159387"/>
                  </a:lnTo>
                  <a:lnTo>
                    <a:pt x="7115" y="198402"/>
                  </a:lnTo>
                  <a:lnTo>
                    <a:pt x="17481" y="217461"/>
                  </a:lnTo>
                  <a:lnTo>
                    <a:pt x="25861" y="222310"/>
                  </a:lnTo>
                  <a:lnTo>
                    <a:pt x="47649" y="224578"/>
                  </a:lnTo>
                  <a:lnTo>
                    <a:pt x="66692" y="218567"/>
                  </a:lnTo>
                  <a:lnTo>
                    <a:pt x="75045" y="213688"/>
                  </a:lnTo>
                  <a:lnTo>
                    <a:pt x="87447" y="195789"/>
                  </a:lnTo>
                  <a:lnTo>
                    <a:pt x="115969" y="141074"/>
                  </a:lnTo>
                  <a:lnTo>
                    <a:pt x="125132" y="119843"/>
                  </a:lnTo>
                  <a:lnTo>
                    <a:pt x="129213" y="116287"/>
                  </a:lnTo>
                  <a:lnTo>
                    <a:pt x="133104" y="117426"/>
                  </a:lnTo>
                  <a:lnTo>
                    <a:pt x="140547" y="128050"/>
                  </a:lnTo>
                  <a:lnTo>
                    <a:pt x="163978" y="173445"/>
                  </a:lnTo>
                  <a:lnTo>
                    <a:pt x="180005" y="187652"/>
                  </a:lnTo>
                  <a:lnTo>
                    <a:pt x="207566" y="2039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317749" y="1263419"/>
              <a:ext cx="9879" cy="452727"/>
            </a:xfrm>
            <a:custGeom>
              <a:avLst/>
              <a:gdLst/>
              <a:ahLst/>
              <a:cxnLst/>
              <a:rect l="0" t="0" r="0" b="0"/>
              <a:pathLst>
                <a:path w="9879" h="452727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5067" y="152832"/>
                  </a:lnTo>
                  <a:lnTo>
                    <a:pt x="8453" y="210360"/>
                  </a:lnTo>
                  <a:lnTo>
                    <a:pt x="9456" y="273679"/>
                  </a:lnTo>
                  <a:lnTo>
                    <a:pt x="9753" y="331304"/>
                  </a:lnTo>
                  <a:lnTo>
                    <a:pt x="9841" y="385423"/>
                  </a:lnTo>
                  <a:lnTo>
                    <a:pt x="9862" y="414625"/>
                  </a:lnTo>
                  <a:lnTo>
                    <a:pt x="9878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453969" y="1252891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0" y="0"/>
                  </a:moveTo>
                  <a:lnTo>
                    <a:pt x="0" y="60383"/>
                  </a:lnTo>
                  <a:lnTo>
                    <a:pt x="0" y="111868"/>
                  </a:lnTo>
                  <a:lnTo>
                    <a:pt x="5589" y="165597"/>
                  </a:lnTo>
                  <a:lnTo>
                    <a:pt x="9065" y="221551"/>
                  </a:lnTo>
                  <a:lnTo>
                    <a:pt x="10094" y="278814"/>
                  </a:lnTo>
                  <a:lnTo>
                    <a:pt x="10399" y="338415"/>
                  </a:lnTo>
                  <a:lnTo>
                    <a:pt x="10490" y="389350"/>
                  </a:lnTo>
                  <a:lnTo>
                    <a:pt x="18856" y="445072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738238" y="1610860"/>
              <a:ext cx="52643" cy="84229"/>
            </a:xfrm>
            <a:custGeom>
              <a:avLst/>
              <a:gdLst/>
              <a:ahLst/>
              <a:cxnLst/>
              <a:rect l="0" t="0" r="0" b="0"/>
              <a:pathLst>
                <a:path w="52643" h="84229">
                  <a:moveTo>
                    <a:pt x="0" y="0"/>
                  </a:moveTo>
                  <a:lnTo>
                    <a:pt x="34329" y="60873"/>
                  </a:lnTo>
                  <a:lnTo>
                    <a:pt x="52642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727710" y="1537160"/>
              <a:ext cx="126343" cy="410613"/>
            </a:xfrm>
            <a:custGeom>
              <a:avLst/>
              <a:gdLst/>
              <a:ahLst/>
              <a:cxnLst/>
              <a:rect l="0" t="0" r="0" b="0"/>
              <a:pathLst>
                <a:path w="126343" h="410613">
                  <a:moveTo>
                    <a:pt x="126342" y="0"/>
                  </a:moveTo>
                  <a:lnTo>
                    <a:pt x="106555" y="57264"/>
                  </a:lnTo>
                  <a:lnTo>
                    <a:pt x="91498" y="112567"/>
                  </a:lnTo>
                  <a:lnTo>
                    <a:pt x="70613" y="174268"/>
                  </a:lnTo>
                  <a:lnTo>
                    <a:pt x="50603" y="228616"/>
                  </a:lnTo>
                  <a:lnTo>
                    <a:pt x="31779" y="290112"/>
                  </a:lnTo>
                  <a:lnTo>
                    <a:pt x="17585" y="344435"/>
                  </a:lnTo>
                  <a:lnTo>
                    <a:pt x="3125" y="393448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875109" y="1531337"/>
              <a:ext cx="137050" cy="205866"/>
            </a:xfrm>
            <a:custGeom>
              <a:avLst/>
              <a:gdLst/>
              <a:ahLst/>
              <a:cxnLst/>
              <a:rect l="0" t="0" r="0" b="0"/>
              <a:pathLst>
                <a:path w="137050" h="205866">
                  <a:moveTo>
                    <a:pt x="0" y="132165"/>
                  </a:moveTo>
                  <a:lnTo>
                    <a:pt x="53875" y="114207"/>
                  </a:lnTo>
                  <a:lnTo>
                    <a:pt x="105447" y="91427"/>
                  </a:lnTo>
                  <a:lnTo>
                    <a:pt x="131329" y="66282"/>
                  </a:lnTo>
                  <a:lnTo>
                    <a:pt x="135515" y="56658"/>
                  </a:lnTo>
                  <a:lnTo>
                    <a:pt x="137049" y="36605"/>
                  </a:lnTo>
                  <a:lnTo>
                    <a:pt x="130711" y="19114"/>
                  </a:lnTo>
                  <a:lnTo>
                    <a:pt x="125745" y="11174"/>
                  </a:lnTo>
                  <a:lnTo>
                    <a:pt x="116585" y="5881"/>
                  </a:lnTo>
                  <a:lnTo>
                    <a:pt x="90810" y="0"/>
                  </a:lnTo>
                  <a:lnTo>
                    <a:pt x="69215" y="3625"/>
                  </a:lnTo>
                  <a:lnTo>
                    <a:pt x="43905" y="18820"/>
                  </a:lnTo>
                  <a:lnTo>
                    <a:pt x="30041" y="32657"/>
                  </a:lnTo>
                  <a:lnTo>
                    <a:pt x="7739" y="80283"/>
                  </a:lnTo>
                  <a:lnTo>
                    <a:pt x="6559" y="104037"/>
                  </a:lnTo>
                  <a:lnTo>
                    <a:pt x="15333" y="151825"/>
                  </a:lnTo>
                  <a:lnTo>
                    <a:pt x="27871" y="170539"/>
                  </a:lnTo>
                  <a:lnTo>
                    <a:pt x="36128" y="178805"/>
                  </a:lnTo>
                  <a:lnTo>
                    <a:pt x="92133" y="201492"/>
                  </a:lnTo>
                  <a:lnTo>
                    <a:pt x="105285" y="2058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081920" y="1578769"/>
              <a:ext cx="193273" cy="158434"/>
            </a:xfrm>
            <a:custGeom>
              <a:avLst/>
              <a:gdLst/>
              <a:ahLst/>
              <a:cxnLst/>
              <a:rect l="0" t="0" r="0" b="0"/>
              <a:pathLst>
                <a:path w="193273" h="158434">
                  <a:moveTo>
                    <a:pt x="87987" y="126847"/>
                  </a:moveTo>
                  <a:lnTo>
                    <a:pt x="103628" y="108866"/>
                  </a:lnTo>
                  <a:lnTo>
                    <a:pt x="111706" y="91949"/>
                  </a:lnTo>
                  <a:lnTo>
                    <a:pt x="117242" y="57105"/>
                  </a:lnTo>
                  <a:lnTo>
                    <a:pt x="113292" y="22735"/>
                  </a:lnTo>
                  <a:lnTo>
                    <a:pt x="108367" y="14155"/>
                  </a:lnTo>
                  <a:lnTo>
                    <a:pt x="93535" y="1503"/>
                  </a:lnTo>
                  <a:lnTo>
                    <a:pt x="84666" y="0"/>
                  </a:lnTo>
                  <a:lnTo>
                    <a:pt x="65454" y="4570"/>
                  </a:lnTo>
                  <a:lnTo>
                    <a:pt x="34906" y="20297"/>
                  </a:lnTo>
                  <a:lnTo>
                    <a:pt x="20332" y="36208"/>
                  </a:lnTo>
                  <a:lnTo>
                    <a:pt x="1443" y="75018"/>
                  </a:lnTo>
                  <a:lnTo>
                    <a:pt x="0" y="98743"/>
                  </a:lnTo>
                  <a:lnTo>
                    <a:pt x="4428" y="123715"/>
                  </a:lnTo>
                  <a:lnTo>
                    <a:pt x="14194" y="146512"/>
                  </a:lnTo>
                  <a:lnTo>
                    <a:pt x="22414" y="152825"/>
                  </a:lnTo>
                  <a:lnTo>
                    <a:pt x="44025" y="156720"/>
                  </a:lnTo>
                  <a:lnTo>
                    <a:pt x="62988" y="151432"/>
                  </a:lnTo>
                  <a:lnTo>
                    <a:pt x="71321" y="146747"/>
                  </a:lnTo>
                  <a:lnTo>
                    <a:pt x="83699" y="132182"/>
                  </a:lnTo>
                  <a:lnTo>
                    <a:pt x="101177" y="88646"/>
                  </a:lnTo>
                  <a:lnTo>
                    <a:pt x="102428" y="65415"/>
                  </a:lnTo>
                  <a:lnTo>
                    <a:pt x="101123" y="54307"/>
                  </a:lnTo>
                  <a:lnTo>
                    <a:pt x="100254" y="52751"/>
                  </a:lnTo>
                  <a:lnTo>
                    <a:pt x="99288" y="66619"/>
                  </a:lnTo>
                  <a:lnTo>
                    <a:pt x="105098" y="86041"/>
                  </a:lnTo>
                  <a:lnTo>
                    <a:pt x="127891" y="127106"/>
                  </a:lnTo>
                  <a:lnTo>
                    <a:pt x="144327" y="141780"/>
                  </a:lnTo>
                  <a:lnTo>
                    <a:pt x="162160" y="151032"/>
                  </a:lnTo>
                  <a:lnTo>
                    <a:pt x="193272" y="1584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299213" y="1484518"/>
              <a:ext cx="91793" cy="230751"/>
            </a:xfrm>
            <a:custGeom>
              <a:avLst/>
              <a:gdLst/>
              <a:ahLst/>
              <a:cxnLst/>
              <a:rect l="0" t="0" r="0" b="0"/>
              <a:pathLst>
                <a:path w="91793" h="230751">
                  <a:moveTo>
                    <a:pt x="7564" y="136870"/>
                  </a:moveTo>
                  <a:lnTo>
                    <a:pt x="10684" y="179562"/>
                  </a:lnTo>
                  <a:lnTo>
                    <a:pt x="23182" y="230750"/>
                  </a:lnTo>
                  <a:lnTo>
                    <a:pt x="10288" y="179336"/>
                  </a:lnTo>
                  <a:lnTo>
                    <a:pt x="0" y="125718"/>
                  </a:lnTo>
                  <a:lnTo>
                    <a:pt x="1033" y="84043"/>
                  </a:lnTo>
                  <a:lnTo>
                    <a:pt x="7001" y="58409"/>
                  </a:lnTo>
                  <a:lnTo>
                    <a:pt x="17452" y="39218"/>
                  </a:lnTo>
                  <a:lnTo>
                    <a:pt x="47669" y="15259"/>
                  </a:lnTo>
                  <a:lnTo>
                    <a:pt x="9179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Freeform 63"/>
          <p:cNvSpPr/>
          <p:nvPr/>
        </p:nvSpPr>
        <p:spPr>
          <a:xfrm>
            <a:off x="5959129" y="1779316"/>
            <a:ext cx="1368706" cy="115377"/>
          </a:xfrm>
          <a:custGeom>
            <a:avLst/>
            <a:gdLst/>
            <a:ahLst/>
            <a:cxnLst/>
            <a:rect l="0" t="0" r="0" b="0"/>
            <a:pathLst>
              <a:path w="1368706" h="115377">
                <a:moveTo>
                  <a:pt x="1368705" y="21057"/>
                </a:moveTo>
                <a:lnTo>
                  <a:pt x="1319773" y="17937"/>
                </a:lnTo>
                <a:lnTo>
                  <a:pt x="1271928" y="12723"/>
                </a:lnTo>
                <a:lnTo>
                  <a:pt x="1208948" y="16551"/>
                </a:lnTo>
                <a:lnTo>
                  <a:pt x="1150278" y="18997"/>
                </a:lnTo>
                <a:lnTo>
                  <a:pt x="1089816" y="15667"/>
                </a:lnTo>
                <a:lnTo>
                  <a:pt x="1037795" y="19992"/>
                </a:lnTo>
                <a:lnTo>
                  <a:pt x="981290" y="13611"/>
                </a:lnTo>
                <a:lnTo>
                  <a:pt x="918135" y="11137"/>
                </a:lnTo>
                <a:lnTo>
                  <a:pt x="854665" y="10648"/>
                </a:lnTo>
                <a:lnTo>
                  <a:pt x="803186" y="10564"/>
                </a:lnTo>
                <a:lnTo>
                  <a:pt x="740624" y="17771"/>
                </a:lnTo>
                <a:lnTo>
                  <a:pt x="691537" y="20083"/>
                </a:lnTo>
                <a:lnTo>
                  <a:pt x="629316" y="20864"/>
                </a:lnTo>
                <a:lnTo>
                  <a:pt x="566637" y="21019"/>
                </a:lnTo>
                <a:lnTo>
                  <a:pt x="509195" y="21049"/>
                </a:lnTo>
                <a:lnTo>
                  <a:pt x="452788" y="21055"/>
                </a:lnTo>
                <a:lnTo>
                  <a:pt x="396586" y="21056"/>
                </a:lnTo>
                <a:lnTo>
                  <a:pt x="333189" y="21057"/>
                </a:lnTo>
                <a:lnTo>
                  <a:pt x="274392" y="21057"/>
                </a:lnTo>
                <a:lnTo>
                  <a:pt x="217718" y="21057"/>
                </a:lnTo>
                <a:lnTo>
                  <a:pt x="155750" y="29390"/>
                </a:lnTo>
                <a:lnTo>
                  <a:pt x="139412" y="30609"/>
                </a:lnTo>
                <a:lnTo>
                  <a:pt x="199928" y="31500"/>
                </a:lnTo>
                <a:lnTo>
                  <a:pt x="247711" y="31560"/>
                </a:lnTo>
                <a:lnTo>
                  <a:pt x="298914" y="32748"/>
                </a:lnTo>
                <a:lnTo>
                  <a:pt x="352300" y="38818"/>
                </a:lnTo>
                <a:lnTo>
                  <a:pt x="413221" y="41137"/>
                </a:lnTo>
                <a:lnTo>
                  <a:pt x="458955" y="41680"/>
                </a:lnTo>
                <a:lnTo>
                  <a:pt x="503457" y="41921"/>
                </a:lnTo>
                <a:lnTo>
                  <a:pt x="561734" y="42056"/>
                </a:lnTo>
                <a:lnTo>
                  <a:pt x="617995" y="42097"/>
                </a:lnTo>
                <a:lnTo>
                  <a:pt x="663049" y="42106"/>
                </a:lnTo>
                <a:lnTo>
                  <a:pt x="710370" y="42110"/>
                </a:lnTo>
                <a:lnTo>
                  <a:pt x="755577" y="45232"/>
                </a:lnTo>
                <a:lnTo>
                  <a:pt x="799067" y="49348"/>
                </a:lnTo>
                <a:lnTo>
                  <a:pt x="861842" y="51666"/>
                </a:lnTo>
                <a:lnTo>
                  <a:pt x="915666" y="53523"/>
                </a:lnTo>
                <a:lnTo>
                  <a:pt x="966480" y="57798"/>
                </a:lnTo>
                <a:lnTo>
                  <a:pt x="988728" y="56104"/>
                </a:lnTo>
                <a:lnTo>
                  <a:pt x="1047785" y="62009"/>
                </a:lnTo>
                <a:lnTo>
                  <a:pt x="1109605" y="62941"/>
                </a:lnTo>
                <a:lnTo>
                  <a:pt x="1168090" y="63125"/>
                </a:lnTo>
                <a:lnTo>
                  <a:pt x="1224702" y="63162"/>
                </a:lnTo>
                <a:lnTo>
                  <a:pt x="1288181" y="63169"/>
                </a:lnTo>
                <a:lnTo>
                  <a:pt x="1322099" y="63170"/>
                </a:lnTo>
                <a:lnTo>
                  <a:pt x="1263362" y="62001"/>
                </a:lnTo>
                <a:lnTo>
                  <a:pt x="1213360" y="55935"/>
                </a:lnTo>
                <a:lnTo>
                  <a:pt x="1152402" y="52448"/>
                </a:lnTo>
                <a:lnTo>
                  <a:pt x="1094871" y="44502"/>
                </a:lnTo>
                <a:lnTo>
                  <a:pt x="1043464" y="42821"/>
                </a:lnTo>
                <a:lnTo>
                  <a:pt x="985728" y="42323"/>
                </a:lnTo>
                <a:lnTo>
                  <a:pt x="929627" y="42176"/>
                </a:lnTo>
                <a:lnTo>
                  <a:pt x="884610" y="42141"/>
                </a:lnTo>
                <a:lnTo>
                  <a:pt x="837307" y="42126"/>
                </a:lnTo>
                <a:lnTo>
                  <a:pt x="788987" y="42119"/>
                </a:lnTo>
                <a:lnTo>
                  <a:pt x="740216" y="42116"/>
                </a:lnTo>
                <a:lnTo>
                  <a:pt x="691244" y="42115"/>
                </a:lnTo>
                <a:lnTo>
                  <a:pt x="639991" y="36525"/>
                </a:lnTo>
                <a:lnTo>
                  <a:pt x="585811" y="38638"/>
                </a:lnTo>
                <a:lnTo>
                  <a:pt x="530893" y="35495"/>
                </a:lnTo>
                <a:lnTo>
                  <a:pt x="477576" y="32744"/>
                </a:lnTo>
                <a:lnTo>
                  <a:pt x="419145" y="31928"/>
                </a:lnTo>
                <a:lnTo>
                  <a:pt x="362967" y="31687"/>
                </a:lnTo>
                <a:lnTo>
                  <a:pt x="309277" y="31615"/>
                </a:lnTo>
                <a:lnTo>
                  <a:pt x="256324" y="31594"/>
                </a:lnTo>
                <a:lnTo>
                  <a:pt x="194435" y="38823"/>
                </a:lnTo>
                <a:lnTo>
                  <a:pt x="137150" y="41463"/>
                </a:lnTo>
                <a:lnTo>
                  <a:pt x="118278" y="41825"/>
                </a:lnTo>
                <a:lnTo>
                  <a:pt x="177820" y="42088"/>
                </a:lnTo>
                <a:lnTo>
                  <a:pt x="234402" y="42106"/>
                </a:lnTo>
                <a:lnTo>
                  <a:pt x="293281" y="42111"/>
                </a:lnTo>
                <a:lnTo>
                  <a:pt x="344911" y="42113"/>
                </a:lnTo>
                <a:lnTo>
                  <a:pt x="387651" y="42113"/>
                </a:lnTo>
                <a:lnTo>
                  <a:pt x="433942" y="45233"/>
                </a:lnTo>
                <a:lnTo>
                  <a:pt x="496683" y="50447"/>
                </a:lnTo>
                <a:lnTo>
                  <a:pt x="559804" y="52208"/>
                </a:lnTo>
                <a:lnTo>
                  <a:pt x="619893" y="52514"/>
                </a:lnTo>
                <a:lnTo>
                  <a:pt x="672792" y="58193"/>
                </a:lnTo>
                <a:lnTo>
                  <a:pt x="734870" y="61696"/>
                </a:lnTo>
                <a:lnTo>
                  <a:pt x="796757" y="70115"/>
                </a:lnTo>
                <a:lnTo>
                  <a:pt x="859068" y="76111"/>
                </a:lnTo>
                <a:lnTo>
                  <a:pt x="911595" y="81823"/>
                </a:lnTo>
                <a:lnTo>
                  <a:pt x="965676" y="89342"/>
                </a:lnTo>
                <a:lnTo>
                  <a:pt x="1021691" y="93152"/>
                </a:lnTo>
                <a:lnTo>
                  <a:pt x="1082700" y="101675"/>
                </a:lnTo>
                <a:lnTo>
                  <a:pt x="1132794" y="104215"/>
                </a:lnTo>
                <a:lnTo>
                  <a:pt x="1189231" y="104968"/>
                </a:lnTo>
                <a:lnTo>
                  <a:pt x="1251409" y="108342"/>
                </a:lnTo>
                <a:lnTo>
                  <a:pt x="1308750" y="114337"/>
                </a:lnTo>
                <a:lnTo>
                  <a:pt x="1351071" y="115376"/>
                </a:lnTo>
                <a:lnTo>
                  <a:pt x="1356949" y="113182"/>
                </a:lnTo>
                <a:lnTo>
                  <a:pt x="1357358" y="109380"/>
                </a:lnTo>
                <a:lnTo>
                  <a:pt x="1354122" y="104505"/>
                </a:lnTo>
                <a:lnTo>
                  <a:pt x="1321620" y="92056"/>
                </a:lnTo>
                <a:lnTo>
                  <a:pt x="1274945" y="86547"/>
                </a:lnTo>
                <a:lnTo>
                  <a:pt x="1212892" y="79326"/>
                </a:lnTo>
                <a:lnTo>
                  <a:pt x="1169604" y="76200"/>
                </a:lnTo>
                <a:lnTo>
                  <a:pt x="1115129" y="71320"/>
                </a:lnTo>
                <a:lnTo>
                  <a:pt x="1059693" y="64780"/>
                </a:lnTo>
                <a:lnTo>
                  <a:pt x="1000935" y="63648"/>
                </a:lnTo>
                <a:lnTo>
                  <a:pt x="940170" y="56029"/>
                </a:lnTo>
                <a:lnTo>
                  <a:pt x="884319" y="50191"/>
                </a:lnTo>
                <a:lnTo>
                  <a:pt x="828228" y="43709"/>
                </a:lnTo>
                <a:lnTo>
                  <a:pt x="769356" y="42586"/>
                </a:lnTo>
                <a:lnTo>
                  <a:pt x="716818" y="42254"/>
                </a:lnTo>
                <a:lnTo>
                  <a:pt x="658314" y="40971"/>
                </a:lnTo>
                <a:lnTo>
                  <a:pt x="595267" y="33052"/>
                </a:lnTo>
                <a:lnTo>
                  <a:pt x="534581" y="23445"/>
                </a:lnTo>
                <a:lnTo>
                  <a:pt x="487898" y="21764"/>
                </a:lnTo>
                <a:lnTo>
                  <a:pt x="435851" y="18147"/>
                </a:lnTo>
                <a:lnTo>
                  <a:pt x="384555" y="12786"/>
                </a:lnTo>
                <a:lnTo>
                  <a:pt x="321107" y="5385"/>
                </a:lnTo>
                <a:lnTo>
                  <a:pt x="269058" y="1595"/>
                </a:lnTo>
                <a:lnTo>
                  <a:pt x="209183" y="473"/>
                </a:lnTo>
                <a:lnTo>
                  <a:pt x="152577" y="140"/>
                </a:lnTo>
                <a:lnTo>
                  <a:pt x="93171" y="41"/>
                </a:lnTo>
                <a:lnTo>
                  <a:pt x="30536" y="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/>
          <p:cNvGrpSpPr/>
          <p:nvPr/>
        </p:nvGrpSpPr>
        <p:grpSpPr>
          <a:xfrm>
            <a:off x="7527876" y="1282296"/>
            <a:ext cx="1179192" cy="654948"/>
            <a:chOff x="7527876" y="1282296"/>
            <a:chExt cx="1179192" cy="654948"/>
          </a:xfrm>
        </p:grpSpPr>
        <p:sp>
          <p:nvSpPr>
            <p:cNvPr id="65" name="Freeform 64"/>
            <p:cNvSpPr/>
            <p:nvPr/>
          </p:nvSpPr>
          <p:spPr>
            <a:xfrm>
              <a:off x="7527876" y="1768787"/>
              <a:ext cx="77227" cy="168457"/>
            </a:xfrm>
            <a:custGeom>
              <a:avLst/>
              <a:gdLst/>
              <a:ahLst/>
              <a:cxnLst/>
              <a:rect l="0" t="0" r="0" b="0"/>
              <a:pathLst>
                <a:path w="77227" h="168457">
                  <a:moveTo>
                    <a:pt x="31585" y="0"/>
                  </a:moveTo>
                  <a:lnTo>
                    <a:pt x="71127" y="55659"/>
                  </a:lnTo>
                  <a:lnTo>
                    <a:pt x="75494" y="65182"/>
                  </a:lnTo>
                  <a:lnTo>
                    <a:pt x="77226" y="85122"/>
                  </a:lnTo>
                  <a:lnTo>
                    <a:pt x="72927" y="105682"/>
                  </a:lnTo>
                  <a:lnTo>
                    <a:pt x="63218" y="126519"/>
                  </a:lnTo>
                  <a:lnTo>
                    <a:pt x="39008" y="152391"/>
                  </a:lnTo>
                  <a:lnTo>
                    <a:pt x="22796" y="16131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527876" y="165297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748974" y="1358176"/>
              <a:ext cx="178985" cy="388561"/>
            </a:xfrm>
            <a:custGeom>
              <a:avLst/>
              <a:gdLst/>
              <a:ahLst/>
              <a:cxnLst/>
              <a:rect l="0" t="0" r="0" b="0"/>
              <a:pathLst>
                <a:path w="178985" h="388561">
                  <a:moveTo>
                    <a:pt x="0" y="0"/>
                  </a:moveTo>
                  <a:lnTo>
                    <a:pt x="5589" y="62092"/>
                  </a:lnTo>
                  <a:lnTo>
                    <a:pt x="10722" y="114647"/>
                  </a:lnTo>
                  <a:lnTo>
                    <a:pt x="17475" y="163171"/>
                  </a:lnTo>
                  <a:lnTo>
                    <a:pt x="21165" y="213423"/>
                  </a:lnTo>
                  <a:lnTo>
                    <a:pt x="32300" y="276038"/>
                  </a:lnTo>
                  <a:lnTo>
                    <a:pt x="40176" y="338795"/>
                  </a:lnTo>
                  <a:lnTo>
                    <a:pt x="40561" y="388063"/>
                  </a:lnTo>
                  <a:lnTo>
                    <a:pt x="38739" y="388560"/>
                  </a:lnTo>
                  <a:lnTo>
                    <a:pt x="36354" y="385382"/>
                  </a:lnTo>
                  <a:lnTo>
                    <a:pt x="32213" y="334051"/>
                  </a:lnTo>
                  <a:lnTo>
                    <a:pt x="37298" y="274605"/>
                  </a:lnTo>
                  <a:lnTo>
                    <a:pt x="51866" y="235003"/>
                  </a:lnTo>
                  <a:lnTo>
                    <a:pt x="67505" y="218309"/>
                  </a:lnTo>
                  <a:lnTo>
                    <a:pt x="76589" y="212220"/>
                  </a:lnTo>
                  <a:lnTo>
                    <a:pt x="96040" y="208574"/>
                  </a:lnTo>
                  <a:lnTo>
                    <a:pt x="106141" y="209239"/>
                  </a:lnTo>
                  <a:lnTo>
                    <a:pt x="123602" y="219337"/>
                  </a:lnTo>
                  <a:lnTo>
                    <a:pt x="153877" y="248826"/>
                  </a:lnTo>
                  <a:lnTo>
                    <a:pt x="169725" y="281307"/>
                  </a:lnTo>
                  <a:lnTo>
                    <a:pt x="177765" y="341735"/>
                  </a:lnTo>
                  <a:lnTo>
                    <a:pt x="178984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965947" y="1547689"/>
              <a:ext cx="128159" cy="202205"/>
            </a:xfrm>
            <a:custGeom>
              <a:avLst/>
              <a:gdLst/>
              <a:ahLst/>
              <a:cxnLst/>
              <a:rect l="0" t="0" r="0" b="0"/>
              <a:pathLst>
                <a:path w="128159" h="202205">
                  <a:moveTo>
                    <a:pt x="14654" y="0"/>
                  </a:moveTo>
                  <a:lnTo>
                    <a:pt x="0" y="55141"/>
                  </a:lnTo>
                  <a:lnTo>
                    <a:pt x="2098" y="112104"/>
                  </a:lnTo>
                  <a:lnTo>
                    <a:pt x="5864" y="153189"/>
                  </a:lnTo>
                  <a:lnTo>
                    <a:pt x="15037" y="176878"/>
                  </a:lnTo>
                  <a:lnTo>
                    <a:pt x="30033" y="192866"/>
                  </a:lnTo>
                  <a:lnTo>
                    <a:pt x="38945" y="198767"/>
                  </a:lnTo>
                  <a:lnTo>
                    <a:pt x="58205" y="202204"/>
                  </a:lnTo>
                  <a:lnTo>
                    <a:pt x="68254" y="201483"/>
                  </a:lnTo>
                  <a:lnTo>
                    <a:pt x="85659" y="194443"/>
                  </a:lnTo>
                  <a:lnTo>
                    <a:pt x="93576" y="189290"/>
                  </a:lnTo>
                  <a:lnTo>
                    <a:pt x="105492" y="174206"/>
                  </a:lnTo>
                  <a:lnTo>
                    <a:pt x="122674" y="135926"/>
                  </a:lnTo>
                  <a:lnTo>
                    <a:pt x="128158" y="99416"/>
                  </a:lnTo>
                  <a:lnTo>
                    <a:pt x="121606" y="53563"/>
                  </a:lnTo>
                  <a:lnTo>
                    <a:pt x="10941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149707" y="1544648"/>
              <a:ext cx="220449" cy="150441"/>
            </a:xfrm>
            <a:custGeom>
              <a:avLst/>
              <a:gdLst/>
              <a:ahLst/>
              <a:cxnLst/>
              <a:rect l="0" t="0" r="0" b="0"/>
              <a:pathLst>
                <a:path w="220449" h="150441">
                  <a:moveTo>
                    <a:pt x="9878" y="76740"/>
                  </a:moveTo>
                  <a:lnTo>
                    <a:pt x="9878" y="135357"/>
                  </a:lnTo>
                  <a:lnTo>
                    <a:pt x="8708" y="139215"/>
                  </a:lnTo>
                  <a:lnTo>
                    <a:pt x="6759" y="137107"/>
                  </a:lnTo>
                  <a:lnTo>
                    <a:pt x="2643" y="121117"/>
                  </a:lnTo>
                  <a:lnTo>
                    <a:pt x="0" y="66312"/>
                  </a:lnTo>
                  <a:lnTo>
                    <a:pt x="5068" y="15669"/>
                  </a:lnTo>
                  <a:lnTo>
                    <a:pt x="11351" y="9120"/>
                  </a:lnTo>
                  <a:lnTo>
                    <a:pt x="20219" y="5924"/>
                  </a:lnTo>
                  <a:lnTo>
                    <a:pt x="30810" y="4963"/>
                  </a:lnTo>
                  <a:lnTo>
                    <a:pt x="39041" y="7831"/>
                  </a:lnTo>
                  <a:lnTo>
                    <a:pt x="51306" y="20378"/>
                  </a:lnTo>
                  <a:lnTo>
                    <a:pt x="80830" y="67108"/>
                  </a:lnTo>
                  <a:lnTo>
                    <a:pt x="87035" y="80648"/>
                  </a:lnTo>
                  <a:lnTo>
                    <a:pt x="87053" y="79345"/>
                  </a:lnTo>
                  <a:lnTo>
                    <a:pt x="84608" y="57625"/>
                  </a:lnTo>
                  <a:lnTo>
                    <a:pt x="84264" y="46449"/>
                  </a:lnTo>
                  <a:lnTo>
                    <a:pt x="87545" y="36659"/>
                  </a:lnTo>
                  <a:lnTo>
                    <a:pt x="100549" y="19542"/>
                  </a:lnTo>
                  <a:lnTo>
                    <a:pt x="127601" y="2341"/>
                  </a:lnTo>
                  <a:lnTo>
                    <a:pt x="147598" y="0"/>
                  </a:lnTo>
                  <a:lnTo>
                    <a:pt x="157844" y="1014"/>
                  </a:lnTo>
                  <a:lnTo>
                    <a:pt x="165844" y="6369"/>
                  </a:lnTo>
                  <a:lnTo>
                    <a:pt x="202328" y="66350"/>
                  </a:lnTo>
                  <a:lnTo>
                    <a:pt x="214559" y="99008"/>
                  </a:lnTo>
                  <a:lnTo>
                    <a:pt x="220448" y="150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412269" y="1579274"/>
              <a:ext cx="21059" cy="168457"/>
            </a:xfrm>
            <a:custGeom>
              <a:avLst/>
              <a:gdLst/>
              <a:ahLst/>
              <a:cxnLst/>
              <a:rect l="0" t="0" r="0" b="0"/>
              <a:pathLst>
                <a:path w="21059" h="168457">
                  <a:moveTo>
                    <a:pt x="0" y="0"/>
                  </a:moveTo>
                  <a:lnTo>
                    <a:pt x="3120" y="54145"/>
                  </a:lnTo>
                  <a:lnTo>
                    <a:pt x="9065" y="109091"/>
                  </a:lnTo>
                  <a:lnTo>
                    <a:pt x="21058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391212" y="148451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509730" y="1282296"/>
              <a:ext cx="197338" cy="518078"/>
            </a:xfrm>
            <a:custGeom>
              <a:avLst/>
              <a:gdLst/>
              <a:ahLst/>
              <a:cxnLst/>
              <a:rect l="0" t="0" r="0" b="0"/>
              <a:pathLst>
                <a:path w="197338" h="518078">
                  <a:moveTo>
                    <a:pt x="113109" y="402263"/>
                  </a:moveTo>
                  <a:lnTo>
                    <a:pt x="120345" y="374707"/>
                  </a:lnTo>
                  <a:lnTo>
                    <a:pt x="120323" y="333917"/>
                  </a:lnTo>
                  <a:lnTo>
                    <a:pt x="112026" y="309886"/>
                  </a:lnTo>
                  <a:lnTo>
                    <a:pt x="97420" y="293746"/>
                  </a:lnTo>
                  <a:lnTo>
                    <a:pt x="88612" y="287805"/>
                  </a:lnTo>
                  <a:lnTo>
                    <a:pt x="80400" y="286183"/>
                  </a:lnTo>
                  <a:lnTo>
                    <a:pt x="72586" y="287442"/>
                  </a:lnTo>
                  <a:lnTo>
                    <a:pt x="57664" y="295079"/>
                  </a:lnTo>
                  <a:lnTo>
                    <a:pt x="36110" y="313703"/>
                  </a:lnTo>
                  <a:lnTo>
                    <a:pt x="10986" y="350845"/>
                  </a:lnTo>
                  <a:lnTo>
                    <a:pt x="3380" y="372391"/>
                  </a:lnTo>
                  <a:lnTo>
                    <a:pt x="0" y="397566"/>
                  </a:lnTo>
                  <a:lnTo>
                    <a:pt x="4737" y="421232"/>
                  </a:lnTo>
                  <a:lnTo>
                    <a:pt x="15810" y="442279"/>
                  </a:lnTo>
                  <a:lnTo>
                    <a:pt x="32431" y="459433"/>
                  </a:lnTo>
                  <a:lnTo>
                    <a:pt x="40607" y="462603"/>
                  </a:lnTo>
                  <a:lnTo>
                    <a:pt x="48397" y="462377"/>
                  </a:lnTo>
                  <a:lnTo>
                    <a:pt x="55930" y="459887"/>
                  </a:lnTo>
                  <a:lnTo>
                    <a:pt x="83299" y="439614"/>
                  </a:lnTo>
                  <a:lnTo>
                    <a:pt x="102457" y="411380"/>
                  </a:lnTo>
                  <a:lnTo>
                    <a:pt x="123160" y="353724"/>
                  </a:lnTo>
                  <a:lnTo>
                    <a:pt x="134024" y="305603"/>
                  </a:lnTo>
                  <a:lnTo>
                    <a:pt x="141534" y="254300"/>
                  </a:lnTo>
                  <a:lnTo>
                    <a:pt x="143758" y="202055"/>
                  </a:lnTo>
                  <a:lnTo>
                    <a:pt x="150099" y="143177"/>
                  </a:lnTo>
                  <a:lnTo>
                    <a:pt x="153042" y="82111"/>
                  </a:lnTo>
                  <a:lnTo>
                    <a:pt x="143570" y="23775"/>
                  </a:lnTo>
                  <a:lnTo>
                    <a:pt x="140435" y="9558"/>
                  </a:lnTo>
                  <a:lnTo>
                    <a:pt x="136006" y="2419"/>
                  </a:lnTo>
                  <a:lnTo>
                    <a:pt x="130713" y="0"/>
                  </a:lnTo>
                  <a:lnTo>
                    <a:pt x="124845" y="727"/>
                  </a:lnTo>
                  <a:lnTo>
                    <a:pt x="120933" y="5890"/>
                  </a:lnTo>
                  <a:lnTo>
                    <a:pt x="115428" y="36685"/>
                  </a:lnTo>
                  <a:lnTo>
                    <a:pt x="113796" y="83504"/>
                  </a:lnTo>
                  <a:lnTo>
                    <a:pt x="114483" y="141310"/>
                  </a:lnTo>
                  <a:lnTo>
                    <a:pt x="121575" y="202891"/>
                  </a:lnTo>
                  <a:lnTo>
                    <a:pt x="131085" y="263251"/>
                  </a:lnTo>
                  <a:lnTo>
                    <a:pt x="141312" y="314151"/>
                  </a:lnTo>
                  <a:lnTo>
                    <a:pt x="151752" y="371477"/>
                  </a:lnTo>
                  <a:lnTo>
                    <a:pt x="163423" y="424857"/>
                  </a:lnTo>
                  <a:lnTo>
                    <a:pt x="184615" y="482289"/>
                  </a:lnTo>
                  <a:lnTo>
                    <a:pt x="197337" y="5180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1516103" y="2356551"/>
            <a:ext cx="1252892" cy="717771"/>
            <a:chOff x="1516103" y="2356551"/>
            <a:chExt cx="1252892" cy="717771"/>
          </a:xfrm>
        </p:grpSpPr>
        <p:sp>
          <p:nvSpPr>
            <p:cNvPr id="74" name="Freeform 73"/>
            <p:cNvSpPr/>
            <p:nvPr/>
          </p:nvSpPr>
          <p:spPr>
            <a:xfrm>
              <a:off x="1516103" y="2684766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09921" y="8334"/>
                  </a:lnTo>
                  <a:lnTo>
                    <a:pt x="58498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742752" y="2356551"/>
              <a:ext cx="338888" cy="507201"/>
            </a:xfrm>
            <a:custGeom>
              <a:avLst/>
              <a:gdLst/>
              <a:ahLst/>
              <a:cxnLst/>
              <a:rect l="0" t="0" r="0" b="0"/>
              <a:pathLst>
                <a:path w="338888" h="507201">
                  <a:moveTo>
                    <a:pt x="36564" y="507200"/>
                  </a:moveTo>
                  <a:lnTo>
                    <a:pt x="44897" y="458269"/>
                  </a:lnTo>
                  <a:lnTo>
                    <a:pt x="43322" y="416663"/>
                  </a:lnTo>
                  <a:lnTo>
                    <a:pt x="37899" y="359984"/>
                  </a:lnTo>
                  <a:lnTo>
                    <a:pt x="36959" y="304093"/>
                  </a:lnTo>
                  <a:lnTo>
                    <a:pt x="31092" y="243079"/>
                  </a:lnTo>
                  <a:lnTo>
                    <a:pt x="21944" y="186137"/>
                  </a:lnTo>
                  <a:lnTo>
                    <a:pt x="17414" y="132220"/>
                  </a:lnTo>
                  <a:lnTo>
                    <a:pt x="7478" y="78410"/>
                  </a:lnTo>
                  <a:lnTo>
                    <a:pt x="0" y="44799"/>
                  </a:lnTo>
                  <a:lnTo>
                    <a:pt x="1986" y="23268"/>
                  </a:lnTo>
                  <a:lnTo>
                    <a:pt x="6493" y="14953"/>
                  </a:lnTo>
                  <a:lnTo>
                    <a:pt x="20859" y="2594"/>
                  </a:lnTo>
                  <a:lnTo>
                    <a:pt x="29603" y="0"/>
                  </a:lnTo>
                  <a:lnTo>
                    <a:pt x="48678" y="238"/>
                  </a:lnTo>
                  <a:lnTo>
                    <a:pt x="110402" y="25411"/>
                  </a:lnTo>
                  <a:lnTo>
                    <a:pt x="173446" y="71088"/>
                  </a:lnTo>
                  <a:lnTo>
                    <a:pt x="236606" y="128708"/>
                  </a:lnTo>
                  <a:lnTo>
                    <a:pt x="286128" y="184006"/>
                  </a:lnTo>
                  <a:lnTo>
                    <a:pt x="322762" y="244191"/>
                  </a:lnTo>
                  <a:lnTo>
                    <a:pt x="335702" y="284862"/>
                  </a:lnTo>
                  <a:lnTo>
                    <a:pt x="338887" y="331098"/>
                  </a:lnTo>
                  <a:lnTo>
                    <a:pt x="330075" y="382467"/>
                  </a:lnTo>
                  <a:lnTo>
                    <a:pt x="322601" y="407309"/>
                  </a:lnTo>
                  <a:lnTo>
                    <a:pt x="311480" y="426149"/>
                  </a:lnTo>
                  <a:lnTo>
                    <a:pt x="286477" y="449910"/>
                  </a:lnTo>
                  <a:lnTo>
                    <a:pt x="225833" y="483997"/>
                  </a:lnTo>
                  <a:lnTo>
                    <a:pt x="168273" y="501403"/>
                  </a:lnTo>
                  <a:lnTo>
                    <a:pt x="110630" y="506055"/>
                  </a:lnTo>
                  <a:lnTo>
                    <a:pt x="74497" y="503741"/>
                  </a:lnTo>
                  <a:lnTo>
                    <a:pt x="47092" y="4966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158342" y="2650818"/>
              <a:ext cx="105285" cy="173430"/>
            </a:xfrm>
            <a:custGeom>
              <a:avLst/>
              <a:gdLst/>
              <a:ahLst/>
              <a:cxnLst/>
              <a:rect l="0" t="0" r="0" b="0"/>
              <a:pathLst>
                <a:path w="105285" h="173430">
                  <a:moveTo>
                    <a:pt x="0" y="76062"/>
                  </a:moveTo>
                  <a:lnTo>
                    <a:pt x="0" y="134679"/>
                  </a:lnTo>
                  <a:lnTo>
                    <a:pt x="11178" y="169470"/>
                  </a:lnTo>
                  <a:lnTo>
                    <a:pt x="13301" y="173429"/>
                  </a:lnTo>
                  <a:lnTo>
                    <a:pt x="13546" y="172559"/>
                  </a:lnTo>
                  <a:lnTo>
                    <a:pt x="11124" y="134768"/>
                  </a:lnTo>
                  <a:lnTo>
                    <a:pt x="11816" y="80553"/>
                  </a:lnTo>
                  <a:lnTo>
                    <a:pt x="20138" y="45807"/>
                  </a:lnTo>
                  <a:lnTo>
                    <a:pt x="30787" y="24011"/>
                  </a:lnTo>
                  <a:lnTo>
                    <a:pt x="46438" y="8865"/>
                  </a:lnTo>
                  <a:lnTo>
                    <a:pt x="55525" y="3188"/>
                  </a:lnTo>
                  <a:lnTo>
                    <a:pt x="74980" y="0"/>
                  </a:lnTo>
                  <a:lnTo>
                    <a:pt x="105284" y="23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305741" y="2705823"/>
              <a:ext cx="52643" cy="63172"/>
            </a:xfrm>
            <a:custGeom>
              <a:avLst/>
              <a:gdLst/>
              <a:ahLst/>
              <a:cxnLst/>
              <a:rect l="0" t="0" r="0" b="0"/>
              <a:pathLst>
                <a:path w="52643" h="63172">
                  <a:moveTo>
                    <a:pt x="0" y="0"/>
                  </a:moveTo>
                  <a:lnTo>
                    <a:pt x="52642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232041" y="2642653"/>
              <a:ext cx="210571" cy="431669"/>
            </a:xfrm>
            <a:custGeom>
              <a:avLst/>
              <a:gdLst/>
              <a:ahLst/>
              <a:cxnLst/>
              <a:rect l="0" t="0" r="0" b="0"/>
              <a:pathLst>
                <a:path w="210571" h="431669">
                  <a:moveTo>
                    <a:pt x="210570" y="0"/>
                  </a:moveTo>
                  <a:lnTo>
                    <a:pt x="174653" y="59940"/>
                  </a:lnTo>
                  <a:lnTo>
                    <a:pt x="140525" y="116608"/>
                  </a:lnTo>
                  <a:lnTo>
                    <a:pt x="107546" y="179054"/>
                  </a:lnTo>
                  <a:lnTo>
                    <a:pt x="61492" y="242161"/>
                  </a:lnTo>
                  <a:lnTo>
                    <a:pt x="39308" y="294798"/>
                  </a:lnTo>
                  <a:lnTo>
                    <a:pt x="28284" y="343151"/>
                  </a:lnTo>
                  <a:lnTo>
                    <a:pt x="14079" y="402052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674238" y="2600538"/>
              <a:ext cx="94757" cy="52644"/>
            </a:xfrm>
            <a:custGeom>
              <a:avLst/>
              <a:gdLst/>
              <a:ahLst/>
              <a:cxnLst/>
              <a:rect l="0" t="0" r="0" b="0"/>
              <a:pathLst>
                <a:path w="94757" h="52644">
                  <a:moveTo>
                    <a:pt x="94756" y="0"/>
                  </a:moveTo>
                  <a:lnTo>
                    <a:pt x="76776" y="15642"/>
                  </a:lnTo>
                  <a:lnTo>
                    <a:pt x="16331" y="4200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716145" y="2821637"/>
              <a:ext cx="705410" cy="221099"/>
            </a:xfrm>
            <a:custGeom>
              <a:avLst/>
              <a:gdLst/>
              <a:ahLst/>
              <a:cxnLst/>
              <a:rect l="0" t="0" r="0" b="0"/>
              <a:pathLst>
                <a:path w="705410" h="221099">
                  <a:moveTo>
                    <a:pt x="705409" y="0"/>
                  </a:moveTo>
                  <a:lnTo>
                    <a:pt x="687428" y="24047"/>
                  </a:lnTo>
                  <a:lnTo>
                    <a:pt x="661087" y="44300"/>
                  </a:lnTo>
                  <a:lnTo>
                    <a:pt x="641257" y="54004"/>
                  </a:lnTo>
                  <a:lnTo>
                    <a:pt x="631055" y="54720"/>
                  </a:lnTo>
                  <a:lnTo>
                    <a:pt x="610362" y="49276"/>
                  </a:lnTo>
                  <a:lnTo>
                    <a:pt x="592586" y="35938"/>
                  </a:lnTo>
                  <a:lnTo>
                    <a:pt x="584570" y="27468"/>
                  </a:lnTo>
                  <a:lnTo>
                    <a:pt x="575717" y="24161"/>
                  </a:lnTo>
                  <a:lnTo>
                    <a:pt x="566305" y="24297"/>
                  </a:lnTo>
                  <a:lnTo>
                    <a:pt x="547659" y="30685"/>
                  </a:lnTo>
                  <a:lnTo>
                    <a:pt x="509363" y="60467"/>
                  </a:lnTo>
                  <a:lnTo>
                    <a:pt x="502182" y="62538"/>
                  </a:lnTo>
                  <a:lnTo>
                    <a:pt x="495055" y="61579"/>
                  </a:lnTo>
                  <a:lnTo>
                    <a:pt x="480897" y="54275"/>
                  </a:lnTo>
                  <a:lnTo>
                    <a:pt x="440129" y="29446"/>
                  </a:lnTo>
                  <a:lnTo>
                    <a:pt x="430290" y="28989"/>
                  </a:lnTo>
                  <a:lnTo>
                    <a:pt x="409999" y="34721"/>
                  </a:lnTo>
                  <a:lnTo>
                    <a:pt x="384433" y="51102"/>
                  </a:lnTo>
                  <a:lnTo>
                    <a:pt x="372460" y="67165"/>
                  </a:lnTo>
                  <a:lnTo>
                    <a:pt x="360900" y="84834"/>
                  </a:lnTo>
                  <a:lnTo>
                    <a:pt x="344063" y="100485"/>
                  </a:lnTo>
                  <a:lnTo>
                    <a:pt x="334661" y="104425"/>
                  </a:lnTo>
                  <a:lnTo>
                    <a:pt x="314854" y="105682"/>
                  </a:lnTo>
                  <a:lnTo>
                    <a:pt x="259961" y="97004"/>
                  </a:lnTo>
                  <a:lnTo>
                    <a:pt x="236031" y="98095"/>
                  </a:lnTo>
                  <a:lnTo>
                    <a:pt x="217596" y="106379"/>
                  </a:lnTo>
                  <a:lnTo>
                    <a:pt x="158064" y="158107"/>
                  </a:lnTo>
                  <a:lnTo>
                    <a:pt x="151000" y="165066"/>
                  </a:lnTo>
                  <a:lnTo>
                    <a:pt x="142780" y="168536"/>
                  </a:lnTo>
                  <a:lnTo>
                    <a:pt x="88559" y="168698"/>
                  </a:lnTo>
                  <a:lnTo>
                    <a:pt x="65096" y="174802"/>
                  </a:lnTo>
                  <a:lnTo>
                    <a:pt x="21437" y="197786"/>
                  </a:lnTo>
                  <a:lnTo>
                    <a:pt x="9527" y="208007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3112240" y="2234871"/>
            <a:ext cx="1951475" cy="723637"/>
            <a:chOff x="3112240" y="2234871"/>
            <a:chExt cx="1951475" cy="723637"/>
          </a:xfrm>
        </p:grpSpPr>
        <p:sp>
          <p:nvSpPr>
            <p:cNvPr id="82" name="Freeform 81"/>
            <p:cNvSpPr/>
            <p:nvPr/>
          </p:nvSpPr>
          <p:spPr>
            <a:xfrm>
              <a:off x="3112240" y="2234871"/>
              <a:ext cx="303003" cy="611165"/>
            </a:xfrm>
            <a:custGeom>
              <a:avLst/>
              <a:gdLst/>
              <a:ahLst/>
              <a:cxnLst/>
              <a:rect l="0" t="0" r="0" b="0"/>
              <a:pathLst>
                <a:path w="303003" h="611165">
                  <a:moveTo>
                    <a:pt x="256879" y="91927"/>
                  </a:moveTo>
                  <a:lnTo>
                    <a:pt x="219793" y="39221"/>
                  </a:lnTo>
                  <a:lnTo>
                    <a:pt x="192078" y="16909"/>
                  </a:lnTo>
                  <a:lnTo>
                    <a:pt x="171926" y="6723"/>
                  </a:lnTo>
                  <a:lnTo>
                    <a:pt x="135261" y="0"/>
                  </a:lnTo>
                  <a:lnTo>
                    <a:pt x="94762" y="3598"/>
                  </a:lnTo>
                  <a:lnTo>
                    <a:pt x="73303" y="12115"/>
                  </a:lnTo>
                  <a:lnTo>
                    <a:pt x="40463" y="36647"/>
                  </a:lnTo>
                  <a:lnTo>
                    <a:pt x="24169" y="62679"/>
                  </a:lnTo>
                  <a:lnTo>
                    <a:pt x="899" y="123717"/>
                  </a:lnTo>
                  <a:lnTo>
                    <a:pt x="0" y="144660"/>
                  </a:lnTo>
                  <a:lnTo>
                    <a:pt x="8955" y="186701"/>
                  </a:lnTo>
                  <a:lnTo>
                    <a:pt x="24193" y="212685"/>
                  </a:lnTo>
                  <a:lnTo>
                    <a:pt x="43525" y="235201"/>
                  </a:lnTo>
                  <a:lnTo>
                    <a:pt x="63399" y="243342"/>
                  </a:lnTo>
                  <a:lnTo>
                    <a:pt x="120656" y="257402"/>
                  </a:lnTo>
                  <a:lnTo>
                    <a:pt x="157505" y="268728"/>
                  </a:lnTo>
                  <a:lnTo>
                    <a:pt x="214268" y="299195"/>
                  </a:lnTo>
                  <a:lnTo>
                    <a:pt x="252842" y="331062"/>
                  </a:lnTo>
                  <a:lnTo>
                    <a:pt x="280171" y="367150"/>
                  </a:lnTo>
                  <a:lnTo>
                    <a:pt x="301872" y="424094"/>
                  </a:lnTo>
                  <a:lnTo>
                    <a:pt x="303002" y="447787"/>
                  </a:lnTo>
                  <a:lnTo>
                    <a:pt x="291115" y="502260"/>
                  </a:lnTo>
                  <a:lnTo>
                    <a:pt x="280021" y="532871"/>
                  </a:lnTo>
                  <a:lnTo>
                    <a:pt x="249210" y="572101"/>
                  </a:lnTo>
                  <a:lnTo>
                    <a:pt x="223021" y="593599"/>
                  </a:lnTo>
                  <a:lnTo>
                    <a:pt x="187445" y="609198"/>
                  </a:lnTo>
                  <a:lnTo>
                    <a:pt x="164018" y="611164"/>
                  </a:lnTo>
                  <a:lnTo>
                    <a:pt x="143078" y="606968"/>
                  </a:lnTo>
                  <a:lnTo>
                    <a:pt x="88691" y="578103"/>
                  </a:lnTo>
                  <a:lnTo>
                    <a:pt x="46309" y="5341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442818" y="2650051"/>
              <a:ext cx="139734" cy="209605"/>
            </a:xfrm>
            <a:custGeom>
              <a:avLst/>
              <a:gdLst/>
              <a:ahLst/>
              <a:cxnLst/>
              <a:rect l="0" t="0" r="0" b="0"/>
              <a:pathLst>
                <a:path w="139734" h="209605">
                  <a:moveTo>
                    <a:pt x="0" y="87358"/>
                  </a:moveTo>
                  <a:lnTo>
                    <a:pt x="16768" y="98536"/>
                  </a:lnTo>
                  <a:lnTo>
                    <a:pt x="49552" y="105488"/>
                  </a:lnTo>
                  <a:lnTo>
                    <a:pt x="88902" y="107548"/>
                  </a:lnTo>
                  <a:lnTo>
                    <a:pt x="110092" y="101791"/>
                  </a:lnTo>
                  <a:lnTo>
                    <a:pt x="119018" y="96980"/>
                  </a:lnTo>
                  <a:lnTo>
                    <a:pt x="132056" y="82276"/>
                  </a:lnTo>
                  <a:lnTo>
                    <a:pt x="137170" y="73441"/>
                  </a:lnTo>
                  <a:lnTo>
                    <a:pt x="139733" y="54267"/>
                  </a:lnTo>
                  <a:lnTo>
                    <a:pt x="135803" y="35216"/>
                  </a:lnTo>
                  <a:lnTo>
                    <a:pt x="126258" y="18950"/>
                  </a:lnTo>
                  <a:lnTo>
                    <a:pt x="111097" y="7042"/>
                  </a:lnTo>
                  <a:lnTo>
                    <a:pt x="102141" y="2228"/>
                  </a:lnTo>
                  <a:lnTo>
                    <a:pt x="79711" y="0"/>
                  </a:lnTo>
                  <a:lnTo>
                    <a:pt x="56484" y="4078"/>
                  </a:lnTo>
                  <a:lnTo>
                    <a:pt x="38362" y="13690"/>
                  </a:lnTo>
                  <a:lnTo>
                    <a:pt x="15006" y="37845"/>
                  </a:lnTo>
                  <a:lnTo>
                    <a:pt x="6670" y="60283"/>
                  </a:lnTo>
                  <a:lnTo>
                    <a:pt x="1318" y="112815"/>
                  </a:lnTo>
                  <a:lnTo>
                    <a:pt x="6825" y="137277"/>
                  </a:lnTo>
                  <a:lnTo>
                    <a:pt x="23079" y="167659"/>
                  </a:lnTo>
                  <a:lnTo>
                    <a:pt x="49533" y="198886"/>
                  </a:lnTo>
                  <a:lnTo>
                    <a:pt x="69588" y="207116"/>
                  </a:lnTo>
                  <a:lnTo>
                    <a:pt x="92929" y="209604"/>
                  </a:lnTo>
                  <a:lnTo>
                    <a:pt x="136871" y="20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624638" y="2738951"/>
              <a:ext cx="228793" cy="166915"/>
            </a:xfrm>
            <a:custGeom>
              <a:avLst/>
              <a:gdLst/>
              <a:ahLst/>
              <a:cxnLst/>
              <a:rect l="0" t="0" r="0" b="0"/>
              <a:pathLst>
                <a:path w="228793" h="166915">
                  <a:moveTo>
                    <a:pt x="18222" y="40572"/>
                  </a:moveTo>
                  <a:lnTo>
                    <a:pt x="12633" y="99189"/>
                  </a:lnTo>
                  <a:lnTo>
                    <a:pt x="13565" y="146344"/>
                  </a:lnTo>
                  <a:lnTo>
                    <a:pt x="10438" y="148521"/>
                  </a:lnTo>
                  <a:lnTo>
                    <a:pt x="6014" y="147633"/>
                  </a:lnTo>
                  <a:lnTo>
                    <a:pt x="4234" y="143531"/>
                  </a:lnTo>
                  <a:lnTo>
                    <a:pt x="0" y="83680"/>
                  </a:lnTo>
                  <a:lnTo>
                    <a:pt x="844" y="32666"/>
                  </a:lnTo>
                  <a:lnTo>
                    <a:pt x="3127" y="21264"/>
                  </a:lnTo>
                  <a:lnTo>
                    <a:pt x="9328" y="14831"/>
                  </a:lnTo>
                  <a:lnTo>
                    <a:pt x="18142" y="11713"/>
                  </a:lnTo>
                  <a:lnTo>
                    <a:pt x="28697" y="10804"/>
                  </a:lnTo>
                  <a:lnTo>
                    <a:pt x="49784" y="19153"/>
                  </a:lnTo>
                  <a:lnTo>
                    <a:pt x="78266" y="43584"/>
                  </a:lnTo>
                  <a:lnTo>
                    <a:pt x="98404" y="73050"/>
                  </a:lnTo>
                  <a:lnTo>
                    <a:pt x="103262" y="83281"/>
                  </a:lnTo>
                  <a:lnTo>
                    <a:pt x="105331" y="85422"/>
                  </a:lnTo>
                  <a:lnTo>
                    <a:pt x="111262" y="31882"/>
                  </a:lnTo>
                  <a:lnTo>
                    <a:pt x="117285" y="9804"/>
                  </a:lnTo>
                  <a:lnTo>
                    <a:pt x="124038" y="3682"/>
                  </a:lnTo>
                  <a:lnTo>
                    <a:pt x="133220" y="771"/>
                  </a:lnTo>
                  <a:lnTo>
                    <a:pt x="144020" y="0"/>
                  </a:lnTo>
                  <a:lnTo>
                    <a:pt x="165379" y="5383"/>
                  </a:lnTo>
                  <a:lnTo>
                    <a:pt x="175988" y="10093"/>
                  </a:lnTo>
                  <a:lnTo>
                    <a:pt x="194015" y="27806"/>
                  </a:lnTo>
                  <a:lnTo>
                    <a:pt x="219063" y="71716"/>
                  </a:lnTo>
                  <a:lnTo>
                    <a:pt x="227510" y="133075"/>
                  </a:lnTo>
                  <a:lnTo>
                    <a:pt x="228792" y="1669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937658" y="2790051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10528" y="0"/>
                  </a:moveTo>
                  <a:lnTo>
                    <a:pt x="7408" y="42692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948186" y="26637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127171" y="2726880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1008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307975" y="2705626"/>
              <a:ext cx="198223" cy="200665"/>
            </a:xfrm>
            <a:custGeom>
              <a:avLst/>
              <a:gdLst/>
              <a:ahLst/>
              <a:cxnLst/>
              <a:rect l="0" t="0" r="0" b="0"/>
              <a:pathLst>
                <a:path w="198223" h="200665">
                  <a:moveTo>
                    <a:pt x="124522" y="84425"/>
                  </a:moveTo>
                  <a:lnTo>
                    <a:pt x="105394" y="22167"/>
                  </a:lnTo>
                  <a:lnTo>
                    <a:pt x="94184" y="5672"/>
                  </a:lnTo>
                  <a:lnTo>
                    <a:pt x="86749" y="1508"/>
                  </a:lnTo>
                  <a:lnTo>
                    <a:pt x="69130" y="0"/>
                  </a:lnTo>
                  <a:lnTo>
                    <a:pt x="52720" y="6349"/>
                  </a:lnTo>
                  <a:lnTo>
                    <a:pt x="23121" y="29489"/>
                  </a:lnTo>
                  <a:lnTo>
                    <a:pt x="7390" y="60869"/>
                  </a:lnTo>
                  <a:lnTo>
                    <a:pt x="0" y="113394"/>
                  </a:lnTo>
                  <a:lnTo>
                    <a:pt x="1059" y="152540"/>
                  </a:lnTo>
                  <a:lnTo>
                    <a:pt x="9598" y="171631"/>
                  </a:lnTo>
                  <a:lnTo>
                    <a:pt x="27559" y="195532"/>
                  </a:lnTo>
                  <a:lnTo>
                    <a:pt x="35314" y="199441"/>
                  </a:lnTo>
                  <a:lnTo>
                    <a:pt x="53289" y="200664"/>
                  </a:lnTo>
                  <a:lnTo>
                    <a:pt x="69856" y="194189"/>
                  </a:lnTo>
                  <a:lnTo>
                    <a:pt x="77549" y="189186"/>
                  </a:lnTo>
                  <a:lnTo>
                    <a:pt x="89217" y="174270"/>
                  </a:lnTo>
                  <a:lnTo>
                    <a:pt x="106240" y="136098"/>
                  </a:lnTo>
                  <a:lnTo>
                    <a:pt x="113632" y="87310"/>
                  </a:lnTo>
                  <a:lnTo>
                    <a:pt x="116092" y="86348"/>
                  </a:lnTo>
                  <a:lnTo>
                    <a:pt x="118902" y="89217"/>
                  </a:lnTo>
                  <a:lnTo>
                    <a:pt x="144272" y="132824"/>
                  </a:lnTo>
                  <a:lnTo>
                    <a:pt x="169369" y="148808"/>
                  </a:lnTo>
                  <a:lnTo>
                    <a:pt x="176647" y="150744"/>
                  </a:lnTo>
                  <a:lnTo>
                    <a:pt x="182669" y="150865"/>
                  </a:lnTo>
                  <a:lnTo>
                    <a:pt x="198222" y="147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537782" y="2716352"/>
              <a:ext cx="115815" cy="161460"/>
            </a:xfrm>
            <a:custGeom>
              <a:avLst/>
              <a:gdLst/>
              <a:ahLst/>
              <a:cxnLst/>
              <a:rect l="0" t="0" r="0" b="0"/>
              <a:pathLst>
                <a:path w="115815" h="161460">
                  <a:moveTo>
                    <a:pt x="0" y="42114"/>
                  </a:moveTo>
                  <a:lnTo>
                    <a:pt x="3120" y="84806"/>
                  </a:lnTo>
                  <a:lnTo>
                    <a:pt x="21331" y="147450"/>
                  </a:lnTo>
                  <a:lnTo>
                    <a:pt x="25858" y="161459"/>
                  </a:lnTo>
                  <a:lnTo>
                    <a:pt x="23000" y="148445"/>
                  </a:lnTo>
                  <a:lnTo>
                    <a:pt x="15724" y="89536"/>
                  </a:lnTo>
                  <a:lnTo>
                    <a:pt x="17657" y="54215"/>
                  </a:lnTo>
                  <a:lnTo>
                    <a:pt x="31228" y="21523"/>
                  </a:lnTo>
                  <a:lnTo>
                    <a:pt x="39536" y="14348"/>
                  </a:lnTo>
                  <a:lnTo>
                    <a:pt x="61245" y="6377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758880" y="2790051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48931"/>
                  </a:lnTo>
                  <a:lnTo>
                    <a:pt x="7236" y="110429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769409" y="266370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897090" y="2497260"/>
              <a:ext cx="166625" cy="461248"/>
            </a:xfrm>
            <a:custGeom>
              <a:avLst/>
              <a:gdLst/>
              <a:ahLst/>
              <a:cxnLst/>
              <a:rect l="0" t="0" r="0" b="0"/>
              <a:pathLst>
                <a:path w="166625" h="461248">
                  <a:moveTo>
                    <a:pt x="72360" y="398076"/>
                  </a:moveTo>
                  <a:lnTo>
                    <a:pt x="80694" y="360598"/>
                  </a:lnTo>
                  <a:lnTo>
                    <a:pt x="79119" y="325751"/>
                  </a:lnTo>
                  <a:lnTo>
                    <a:pt x="73024" y="305100"/>
                  </a:lnTo>
                  <a:lnTo>
                    <a:pt x="62517" y="288124"/>
                  </a:lnTo>
                  <a:lnTo>
                    <a:pt x="55270" y="283830"/>
                  </a:lnTo>
                  <a:lnTo>
                    <a:pt x="37858" y="282180"/>
                  </a:lnTo>
                  <a:lnTo>
                    <a:pt x="29472" y="285717"/>
                  </a:lnTo>
                  <a:lnTo>
                    <a:pt x="13914" y="299006"/>
                  </a:lnTo>
                  <a:lnTo>
                    <a:pt x="5440" y="319730"/>
                  </a:lnTo>
                  <a:lnTo>
                    <a:pt x="0" y="376751"/>
                  </a:lnTo>
                  <a:lnTo>
                    <a:pt x="10236" y="421524"/>
                  </a:lnTo>
                  <a:lnTo>
                    <a:pt x="18076" y="432425"/>
                  </a:lnTo>
                  <a:lnTo>
                    <a:pt x="39266" y="447658"/>
                  </a:lnTo>
                  <a:lnTo>
                    <a:pt x="61161" y="452088"/>
                  </a:lnTo>
                  <a:lnTo>
                    <a:pt x="71913" y="451631"/>
                  </a:lnTo>
                  <a:lnTo>
                    <a:pt x="81421" y="447818"/>
                  </a:lnTo>
                  <a:lnTo>
                    <a:pt x="98224" y="434222"/>
                  </a:lnTo>
                  <a:lnTo>
                    <a:pt x="120838" y="395658"/>
                  </a:lnTo>
                  <a:lnTo>
                    <a:pt x="136767" y="336009"/>
                  </a:lnTo>
                  <a:lnTo>
                    <a:pt x="148896" y="283240"/>
                  </a:lnTo>
                  <a:lnTo>
                    <a:pt x="154309" y="221201"/>
                  </a:lnTo>
                  <a:lnTo>
                    <a:pt x="161503" y="173314"/>
                  </a:lnTo>
                  <a:lnTo>
                    <a:pt x="165454" y="114541"/>
                  </a:lnTo>
                  <a:lnTo>
                    <a:pt x="166624" y="56443"/>
                  </a:lnTo>
                  <a:lnTo>
                    <a:pt x="161382" y="7773"/>
                  </a:lnTo>
                  <a:lnTo>
                    <a:pt x="156275" y="1003"/>
                  </a:lnTo>
                  <a:lnTo>
                    <a:pt x="149360" y="0"/>
                  </a:lnTo>
                  <a:lnTo>
                    <a:pt x="141241" y="2841"/>
                  </a:lnTo>
                  <a:lnTo>
                    <a:pt x="134659" y="9414"/>
                  </a:lnTo>
                  <a:lnTo>
                    <a:pt x="124225" y="29195"/>
                  </a:lnTo>
                  <a:lnTo>
                    <a:pt x="116400" y="80023"/>
                  </a:lnTo>
                  <a:lnTo>
                    <a:pt x="109139" y="143485"/>
                  </a:lnTo>
                  <a:lnTo>
                    <a:pt x="105485" y="193181"/>
                  </a:lnTo>
                  <a:lnTo>
                    <a:pt x="109991" y="246769"/>
                  </a:lnTo>
                  <a:lnTo>
                    <a:pt x="113146" y="299692"/>
                  </a:lnTo>
                  <a:lnTo>
                    <a:pt x="119670" y="352418"/>
                  </a:lnTo>
                  <a:lnTo>
                    <a:pt x="132355" y="405825"/>
                  </a:lnTo>
                  <a:lnTo>
                    <a:pt x="146126" y="443931"/>
                  </a:lnTo>
                  <a:lnTo>
                    <a:pt x="156589" y="4612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5232663" y="2504388"/>
            <a:ext cx="3516519" cy="601519"/>
            <a:chOff x="5232663" y="2504388"/>
            <a:chExt cx="3516519" cy="601519"/>
          </a:xfrm>
        </p:grpSpPr>
        <p:sp>
          <p:nvSpPr>
            <p:cNvPr id="94" name="Freeform 93"/>
            <p:cNvSpPr/>
            <p:nvPr/>
          </p:nvSpPr>
          <p:spPr>
            <a:xfrm>
              <a:off x="5232663" y="2895336"/>
              <a:ext cx="92169" cy="210571"/>
            </a:xfrm>
            <a:custGeom>
              <a:avLst/>
              <a:gdLst/>
              <a:ahLst/>
              <a:cxnLst/>
              <a:rect l="0" t="0" r="0" b="0"/>
              <a:pathLst>
                <a:path w="92169" h="210571">
                  <a:moveTo>
                    <a:pt x="42114" y="0"/>
                  </a:moveTo>
                  <a:lnTo>
                    <a:pt x="71422" y="34898"/>
                  </a:lnTo>
                  <a:lnTo>
                    <a:pt x="86023" y="64153"/>
                  </a:lnTo>
                  <a:lnTo>
                    <a:pt x="92168" y="100637"/>
                  </a:lnTo>
                  <a:lnTo>
                    <a:pt x="88400" y="135493"/>
                  </a:lnTo>
                  <a:lnTo>
                    <a:pt x="68697" y="168048"/>
                  </a:lnTo>
                  <a:lnTo>
                    <a:pt x="40632" y="194332"/>
                  </a:lnTo>
                  <a:lnTo>
                    <a:pt x="23518" y="20335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232663" y="277952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474752" y="2504388"/>
              <a:ext cx="147466" cy="464693"/>
            </a:xfrm>
            <a:custGeom>
              <a:avLst/>
              <a:gdLst/>
              <a:ahLst/>
              <a:cxnLst/>
              <a:rect l="0" t="0" r="0" b="0"/>
              <a:pathLst>
                <a:path w="147466" h="464693">
                  <a:moveTo>
                    <a:pt x="126408" y="380420"/>
                  </a:moveTo>
                  <a:lnTo>
                    <a:pt x="116833" y="356373"/>
                  </a:lnTo>
                  <a:lnTo>
                    <a:pt x="87005" y="320827"/>
                  </a:lnTo>
                  <a:lnTo>
                    <a:pt x="60921" y="305311"/>
                  </a:lnTo>
                  <a:lnTo>
                    <a:pt x="51165" y="304611"/>
                  </a:lnTo>
                  <a:lnTo>
                    <a:pt x="30966" y="310072"/>
                  </a:lnTo>
                  <a:lnTo>
                    <a:pt x="13409" y="323418"/>
                  </a:lnTo>
                  <a:lnTo>
                    <a:pt x="5452" y="331890"/>
                  </a:lnTo>
                  <a:lnTo>
                    <a:pt x="1317" y="341048"/>
                  </a:lnTo>
                  <a:lnTo>
                    <a:pt x="0" y="396899"/>
                  </a:lnTo>
                  <a:lnTo>
                    <a:pt x="5636" y="431706"/>
                  </a:lnTo>
                  <a:lnTo>
                    <a:pt x="20304" y="458657"/>
                  </a:lnTo>
                  <a:lnTo>
                    <a:pt x="28766" y="462994"/>
                  </a:lnTo>
                  <a:lnTo>
                    <a:pt x="50646" y="464692"/>
                  </a:lnTo>
                  <a:lnTo>
                    <a:pt x="60692" y="461168"/>
                  </a:lnTo>
                  <a:lnTo>
                    <a:pt x="78094" y="447894"/>
                  </a:lnTo>
                  <a:lnTo>
                    <a:pt x="101045" y="420689"/>
                  </a:lnTo>
                  <a:lnTo>
                    <a:pt x="121355" y="370480"/>
                  </a:lnTo>
                  <a:lnTo>
                    <a:pt x="132970" y="321193"/>
                  </a:lnTo>
                  <a:lnTo>
                    <a:pt x="142650" y="262655"/>
                  </a:lnTo>
                  <a:lnTo>
                    <a:pt x="146039" y="202027"/>
                  </a:lnTo>
                  <a:lnTo>
                    <a:pt x="147042" y="146499"/>
                  </a:lnTo>
                  <a:lnTo>
                    <a:pt x="147340" y="93001"/>
                  </a:lnTo>
                  <a:lnTo>
                    <a:pt x="146258" y="41275"/>
                  </a:lnTo>
                  <a:lnTo>
                    <a:pt x="141859" y="10540"/>
                  </a:lnTo>
                  <a:lnTo>
                    <a:pt x="137879" y="2812"/>
                  </a:lnTo>
                  <a:lnTo>
                    <a:pt x="132885" y="0"/>
                  </a:lnTo>
                  <a:lnTo>
                    <a:pt x="127217" y="464"/>
                  </a:lnTo>
                  <a:lnTo>
                    <a:pt x="123438" y="5454"/>
                  </a:lnTo>
                  <a:lnTo>
                    <a:pt x="111286" y="59929"/>
                  </a:lnTo>
                  <a:lnTo>
                    <a:pt x="107110" y="111544"/>
                  </a:lnTo>
                  <a:lnTo>
                    <a:pt x="105872" y="165702"/>
                  </a:lnTo>
                  <a:lnTo>
                    <a:pt x="105506" y="224383"/>
                  </a:lnTo>
                  <a:lnTo>
                    <a:pt x="110986" y="280635"/>
                  </a:lnTo>
                  <a:lnTo>
                    <a:pt x="120019" y="334346"/>
                  </a:lnTo>
                  <a:lnTo>
                    <a:pt x="130104" y="387306"/>
                  </a:lnTo>
                  <a:lnTo>
                    <a:pt x="147465" y="4435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650529" y="2758654"/>
              <a:ext cx="147682" cy="179400"/>
            </a:xfrm>
            <a:custGeom>
              <a:avLst/>
              <a:gdLst/>
              <a:ahLst/>
              <a:cxnLst/>
              <a:rect l="0" t="0" r="0" b="0"/>
              <a:pathLst>
                <a:path w="147682" h="179400">
                  <a:moveTo>
                    <a:pt x="13802" y="126154"/>
                  </a:moveTo>
                  <a:lnTo>
                    <a:pt x="68847" y="109365"/>
                  </a:lnTo>
                  <a:lnTo>
                    <a:pt x="104461" y="104022"/>
                  </a:lnTo>
                  <a:lnTo>
                    <a:pt x="122725" y="94481"/>
                  </a:lnTo>
                  <a:lnTo>
                    <a:pt x="135522" y="79322"/>
                  </a:lnTo>
                  <a:lnTo>
                    <a:pt x="143939" y="59716"/>
                  </a:lnTo>
                  <a:lnTo>
                    <a:pt x="147681" y="35405"/>
                  </a:lnTo>
                  <a:lnTo>
                    <a:pt x="145168" y="24710"/>
                  </a:lnTo>
                  <a:lnTo>
                    <a:pt x="133019" y="6588"/>
                  </a:lnTo>
                  <a:lnTo>
                    <a:pt x="123696" y="1990"/>
                  </a:lnTo>
                  <a:lnTo>
                    <a:pt x="100858" y="0"/>
                  </a:lnTo>
                  <a:lnTo>
                    <a:pt x="67283" y="5457"/>
                  </a:lnTo>
                  <a:lnTo>
                    <a:pt x="40697" y="20072"/>
                  </a:lnTo>
                  <a:lnTo>
                    <a:pt x="18002" y="39220"/>
                  </a:lnTo>
                  <a:lnTo>
                    <a:pt x="2048" y="65301"/>
                  </a:lnTo>
                  <a:lnTo>
                    <a:pt x="0" y="85070"/>
                  </a:lnTo>
                  <a:lnTo>
                    <a:pt x="8216" y="126357"/>
                  </a:lnTo>
                  <a:lnTo>
                    <a:pt x="23326" y="152211"/>
                  </a:lnTo>
                  <a:lnTo>
                    <a:pt x="42620" y="174689"/>
                  </a:lnTo>
                  <a:lnTo>
                    <a:pt x="51732" y="178397"/>
                  </a:lnTo>
                  <a:lnTo>
                    <a:pt x="74334" y="179399"/>
                  </a:lnTo>
                  <a:lnTo>
                    <a:pt x="119087" y="1682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871988" y="2695295"/>
              <a:ext cx="160852" cy="228812"/>
            </a:xfrm>
            <a:custGeom>
              <a:avLst/>
              <a:gdLst/>
              <a:ahLst/>
              <a:cxnLst/>
              <a:rect l="0" t="0" r="0" b="0"/>
              <a:pathLst>
                <a:path w="160852" h="228812">
                  <a:moveTo>
                    <a:pt x="108198" y="0"/>
                  </a:moveTo>
                  <a:lnTo>
                    <a:pt x="49581" y="14654"/>
                  </a:lnTo>
                  <a:lnTo>
                    <a:pt x="20380" y="30338"/>
                  </a:lnTo>
                  <a:lnTo>
                    <a:pt x="7557" y="46239"/>
                  </a:lnTo>
                  <a:lnTo>
                    <a:pt x="2499" y="55392"/>
                  </a:lnTo>
                  <a:lnTo>
                    <a:pt x="0" y="78041"/>
                  </a:lnTo>
                  <a:lnTo>
                    <a:pt x="971" y="90632"/>
                  </a:lnTo>
                  <a:lnTo>
                    <a:pt x="5128" y="100195"/>
                  </a:lnTo>
                  <a:lnTo>
                    <a:pt x="19105" y="113941"/>
                  </a:lnTo>
                  <a:lnTo>
                    <a:pt x="40135" y="120831"/>
                  </a:lnTo>
                  <a:lnTo>
                    <a:pt x="91764" y="125253"/>
                  </a:lnTo>
                  <a:lnTo>
                    <a:pt x="127505" y="137198"/>
                  </a:lnTo>
                  <a:lnTo>
                    <a:pt x="154733" y="155555"/>
                  </a:lnTo>
                  <a:lnTo>
                    <a:pt x="159108" y="163365"/>
                  </a:lnTo>
                  <a:lnTo>
                    <a:pt x="160851" y="181401"/>
                  </a:lnTo>
                  <a:lnTo>
                    <a:pt x="157338" y="189954"/>
                  </a:lnTo>
                  <a:lnTo>
                    <a:pt x="144076" y="205697"/>
                  </a:lnTo>
                  <a:lnTo>
                    <a:pt x="111290" y="222124"/>
                  </a:lnTo>
                  <a:lnTo>
                    <a:pt x="71940" y="228811"/>
                  </a:lnTo>
                  <a:lnTo>
                    <a:pt x="13442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053886" y="2755658"/>
              <a:ext cx="157928" cy="171265"/>
            </a:xfrm>
            <a:custGeom>
              <a:avLst/>
              <a:gdLst/>
              <a:ahLst/>
              <a:cxnLst/>
              <a:rect l="0" t="0" r="0" b="0"/>
              <a:pathLst>
                <a:path w="157928" h="171265">
                  <a:moveTo>
                    <a:pt x="0" y="65979"/>
                  </a:moveTo>
                  <a:lnTo>
                    <a:pt x="42692" y="69099"/>
                  </a:lnTo>
                  <a:lnTo>
                    <a:pt x="63428" y="72045"/>
                  </a:lnTo>
                  <a:lnTo>
                    <a:pt x="115847" y="61420"/>
                  </a:lnTo>
                  <a:lnTo>
                    <a:pt x="141819" y="46041"/>
                  </a:lnTo>
                  <a:lnTo>
                    <a:pt x="144849" y="38649"/>
                  </a:lnTo>
                  <a:lnTo>
                    <a:pt x="144529" y="30211"/>
                  </a:lnTo>
                  <a:lnTo>
                    <a:pt x="141976" y="21077"/>
                  </a:lnTo>
                  <a:lnTo>
                    <a:pt x="136765" y="13817"/>
                  </a:lnTo>
                  <a:lnTo>
                    <a:pt x="121616" y="2632"/>
                  </a:lnTo>
                  <a:lnTo>
                    <a:pt x="100065" y="0"/>
                  </a:lnTo>
                  <a:lnTo>
                    <a:pt x="77228" y="3900"/>
                  </a:lnTo>
                  <a:lnTo>
                    <a:pt x="51219" y="19249"/>
                  </a:lnTo>
                  <a:lnTo>
                    <a:pt x="36021" y="31952"/>
                  </a:lnTo>
                  <a:lnTo>
                    <a:pt x="19902" y="57847"/>
                  </a:lnTo>
                  <a:lnTo>
                    <a:pt x="17814" y="77572"/>
                  </a:lnTo>
                  <a:lnTo>
                    <a:pt x="26005" y="118832"/>
                  </a:lnTo>
                  <a:lnTo>
                    <a:pt x="41110" y="144680"/>
                  </a:lnTo>
                  <a:lnTo>
                    <a:pt x="56876" y="156719"/>
                  </a:lnTo>
                  <a:lnTo>
                    <a:pt x="65993" y="161567"/>
                  </a:lnTo>
                  <a:lnTo>
                    <a:pt x="119144" y="169349"/>
                  </a:lnTo>
                  <a:lnTo>
                    <a:pt x="157927" y="1712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274696" y="2800580"/>
              <a:ext cx="105574" cy="171700"/>
            </a:xfrm>
            <a:custGeom>
              <a:avLst/>
              <a:gdLst/>
              <a:ahLst/>
              <a:cxnLst/>
              <a:rect l="0" t="0" r="0" b="0"/>
              <a:pathLst>
                <a:path w="105574" h="171700">
                  <a:moveTo>
                    <a:pt x="288" y="42114"/>
                  </a:moveTo>
                  <a:lnTo>
                    <a:pt x="14942" y="100731"/>
                  </a:lnTo>
                  <a:lnTo>
                    <a:pt x="31955" y="157328"/>
                  </a:lnTo>
                  <a:lnTo>
                    <a:pt x="36589" y="171699"/>
                  </a:lnTo>
                  <a:lnTo>
                    <a:pt x="17472" y="114707"/>
                  </a:lnTo>
                  <a:lnTo>
                    <a:pt x="1610" y="78311"/>
                  </a:lnTo>
                  <a:lnTo>
                    <a:pt x="0" y="66245"/>
                  </a:lnTo>
                  <a:lnTo>
                    <a:pt x="4449" y="43480"/>
                  </a:lnTo>
                  <a:lnTo>
                    <a:pt x="20108" y="16523"/>
                  </a:lnTo>
                  <a:lnTo>
                    <a:pt x="28709" y="11015"/>
                  </a:lnTo>
                  <a:lnTo>
                    <a:pt x="62002" y="3264"/>
                  </a:lnTo>
                  <a:lnTo>
                    <a:pt x="10557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475676" y="2547896"/>
              <a:ext cx="30936" cy="400084"/>
            </a:xfrm>
            <a:custGeom>
              <a:avLst/>
              <a:gdLst/>
              <a:ahLst/>
              <a:cxnLst/>
              <a:rect l="0" t="0" r="0" b="0"/>
              <a:pathLst>
                <a:path w="30936" h="400084">
                  <a:moveTo>
                    <a:pt x="9878" y="0"/>
                  </a:moveTo>
                  <a:lnTo>
                    <a:pt x="6758" y="48931"/>
                  </a:lnTo>
                  <a:lnTo>
                    <a:pt x="1545" y="99896"/>
                  </a:lnTo>
                  <a:lnTo>
                    <a:pt x="0" y="159450"/>
                  </a:lnTo>
                  <a:lnTo>
                    <a:pt x="2661" y="212191"/>
                  </a:lnTo>
                  <a:lnTo>
                    <a:pt x="8453" y="272631"/>
                  </a:lnTo>
                  <a:lnTo>
                    <a:pt x="15483" y="297034"/>
                  </a:lnTo>
                  <a:lnTo>
                    <a:pt x="24067" y="318019"/>
                  </a:lnTo>
                  <a:lnTo>
                    <a:pt x="29578" y="366498"/>
                  </a:lnTo>
                  <a:lnTo>
                    <a:pt x="30935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306570" y="2642653"/>
              <a:ext cx="305327" cy="31586"/>
            </a:xfrm>
            <a:custGeom>
              <a:avLst/>
              <a:gdLst/>
              <a:ahLst/>
              <a:cxnLst/>
              <a:rect l="0" t="0" r="0" b="0"/>
              <a:pathLst>
                <a:path w="305327" h="31586">
                  <a:moveTo>
                    <a:pt x="305326" y="0"/>
                  </a:moveTo>
                  <a:lnTo>
                    <a:pt x="246709" y="14654"/>
                  </a:lnTo>
                  <a:lnTo>
                    <a:pt x="185300" y="20962"/>
                  </a:lnTo>
                  <a:lnTo>
                    <a:pt x="123776" y="29140"/>
                  </a:lnTo>
                  <a:lnTo>
                    <a:pt x="61234" y="3110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643482" y="2895336"/>
              <a:ext cx="95941" cy="189514"/>
            </a:xfrm>
            <a:custGeom>
              <a:avLst/>
              <a:gdLst/>
              <a:ahLst/>
              <a:cxnLst/>
              <a:rect l="0" t="0" r="0" b="0"/>
              <a:pathLst>
                <a:path w="95941" h="189514">
                  <a:moveTo>
                    <a:pt x="0" y="0"/>
                  </a:moveTo>
                  <a:lnTo>
                    <a:pt x="63333" y="63334"/>
                  </a:lnTo>
                  <a:lnTo>
                    <a:pt x="91279" y="96869"/>
                  </a:lnTo>
                  <a:lnTo>
                    <a:pt x="95940" y="119872"/>
                  </a:lnTo>
                  <a:lnTo>
                    <a:pt x="95545" y="132557"/>
                  </a:lnTo>
                  <a:lnTo>
                    <a:pt x="91772" y="142184"/>
                  </a:lnTo>
                  <a:lnTo>
                    <a:pt x="78223" y="156000"/>
                  </a:lnTo>
                  <a:lnTo>
                    <a:pt x="42097" y="180467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632953" y="279005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943075" y="2656880"/>
              <a:ext cx="249797" cy="277304"/>
            </a:xfrm>
            <a:custGeom>
              <a:avLst/>
              <a:gdLst/>
              <a:ahLst/>
              <a:cxnLst/>
              <a:rect l="0" t="0" r="0" b="0"/>
              <a:pathLst>
                <a:path w="249797" h="277304">
                  <a:moveTo>
                    <a:pt x="163660" y="38415"/>
                  </a:moveTo>
                  <a:lnTo>
                    <a:pt x="134352" y="9107"/>
                  </a:lnTo>
                  <a:lnTo>
                    <a:pt x="114760" y="1992"/>
                  </a:lnTo>
                  <a:lnTo>
                    <a:pt x="91624" y="0"/>
                  </a:lnTo>
                  <a:lnTo>
                    <a:pt x="37538" y="11288"/>
                  </a:lnTo>
                  <a:lnTo>
                    <a:pt x="11388" y="26738"/>
                  </a:lnTo>
                  <a:lnTo>
                    <a:pt x="5993" y="35310"/>
                  </a:lnTo>
                  <a:lnTo>
                    <a:pt x="0" y="57312"/>
                  </a:lnTo>
                  <a:lnTo>
                    <a:pt x="3575" y="79569"/>
                  </a:lnTo>
                  <a:lnTo>
                    <a:pt x="7804" y="90418"/>
                  </a:lnTo>
                  <a:lnTo>
                    <a:pt x="15303" y="97650"/>
                  </a:lnTo>
                  <a:lnTo>
                    <a:pt x="68547" y="115799"/>
                  </a:lnTo>
                  <a:lnTo>
                    <a:pt x="129832" y="124861"/>
                  </a:lnTo>
                  <a:lnTo>
                    <a:pt x="179335" y="142708"/>
                  </a:lnTo>
                  <a:lnTo>
                    <a:pt x="232762" y="191590"/>
                  </a:lnTo>
                  <a:lnTo>
                    <a:pt x="248996" y="219111"/>
                  </a:lnTo>
                  <a:lnTo>
                    <a:pt x="249796" y="229069"/>
                  </a:lnTo>
                  <a:lnTo>
                    <a:pt x="244447" y="249492"/>
                  </a:lnTo>
                  <a:lnTo>
                    <a:pt x="231151" y="264028"/>
                  </a:lnTo>
                  <a:lnTo>
                    <a:pt x="222692" y="269542"/>
                  </a:lnTo>
                  <a:lnTo>
                    <a:pt x="182841" y="277303"/>
                  </a:lnTo>
                  <a:lnTo>
                    <a:pt x="133784" y="271519"/>
                  </a:lnTo>
                  <a:lnTo>
                    <a:pt x="79432" y="25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209052" y="2751059"/>
              <a:ext cx="184805" cy="203122"/>
            </a:xfrm>
            <a:custGeom>
              <a:avLst/>
              <a:gdLst/>
              <a:ahLst/>
              <a:cxnLst/>
              <a:rect l="0" t="0" r="0" b="0"/>
              <a:pathLst>
                <a:path w="184805" h="203122">
                  <a:moveTo>
                    <a:pt x="129310" y="17935"/>
                  </a:moveTo>
                  <a:lnTo>
                    <a:pt x="118132" y="6757"/>
                  </a:lnTo>
                  <a:lnTo>
                    <a:pt x="100166" y="1269"/>
                  </a:lnTo>
                  <a:lnTo>
                    <a:pt x="77753" y="0"/>
                  </a:lnTo>
                  <a:lnTo>
                    <a:pt x="56093" y="3335"/>
                  </a:lnTo>
                  <a:lnTo>
                    <a:pt x="37888" y="14956"/>
                  </a:lnTo>
                  <a:lnTo>
                    <a:pt x="23168" y="31819"/>
                  </a:lnTo>
                  <a:lnTo>
                    <a:pt x="270" y="81548"/>
                  </a:lnTo>
                  <a:lnTo>
                    <a:pt x="0" y="90760"/>
                  </a:lnTo>
                  <a:lnTo>
                    <a:pt x="21579" y="145279"/>
                  </a:lnTo>
                  <a:lnTo>
                    <a:pt x="40589" y="174990"/>
                  </a:lnTo>
                  <a:lnTo>
                    <a:pt x="58293" y="191463"/>
                  </a:lnTo>
                  <a:lnTo>
                    <a:pt x="80979" y="200344"/>
                  </a:lnTo>
                  <a:lnTo>
                    <a:pt x="106660" y="203121"/>
                  </a:lnTo>
                  <a:lnTo>
                    <a:pt x="133671" y="200456"/>
                  </a:lnTo>
                  <a:lnTo>
                    <a:pt x="155035" y="189133"/>
                  </a:lnTo>
                  <a:lnTo>
                    <a:pt x="171159" y="172402"/>
                  </a:lnTo>
                  <a:lnTo>
                    <a:pt x="182225" y="153268"/>
                  </a:lnTo>
                  <a:lnTo>
                    <a:pt x="184804" y="133065"/>
                  </a:lnTo>
                  <a:lnTo>
                    <a:pt x="179989" y="74951"/>
                  </a:lnTo>
                  <a:lnTo>
                    <a:pt x="170941" y="56534"/>
                  </a:lnTo>
                  <a:lnTo>
                    <a:pt x="156002" y="43669"/>
                  </a:lnTo>
                  <a:lnTo>
                    <a:pt x="134099" y="32969"/>
                  </a:lnTo>
                  <a:lnTo>
                    <a:pt x="118782" y="284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454176" y="2777255"/>
              <a:ext cx="442198" cy="184364"/>
            </a:xfrm>
            <a:custGeom>
              <a:avLst/>
              <a:gdLst/>
              <a:ahLst/>
              <a:cxnLst/>
              <a:rect l="0" t="0" r="0" b="0"/>
              <a:pathLst>
                <a:path w="442198" h="184364">
                  <a:moveTo>
                    <a:pt x="0" y="75967"/>
                  </a:moveTo>
                  <a:lnTo>
                    <a:pt x="15641" y="93948"/>
                  </a:lnTo>
                  <a:lnTo>
                    <a:pt x="36097" y="150538"/>
                  </a:lnTo>
                  <a:lnTo>
                    <a:pt x="35763" y="150247"/>
                  </a:lnTo>
                  <a:lnTo>
                    <a:pt x="17380" y="94302"/>
                  </a:lnTo>
                  <a:lnTo>
                    <a:pt x="8894" y="68908"/>
                  </a:lnTo>
                  <a:lnTo>
                    <a:pt x="9022" y="45924"/>
                  </a:lnTo>
                  <a:lnTo>
                    <a:pt x="21261" y="13253"/>
                  </a:lnTo>
                  <a:lnTo>
                    <a:pt x="28212" y="7252"/>
                  </a:lnTo>
                  <a:lnTo>
                    <a:pt x="36355" y="4421"/>
                  </a:lnTo>
                  <a:lnTo>
                    <a:pt x="45294" y="3703"/>
                  </a:lnTo>
                  <a:lnTo>
                    <a:pt x="53592" y="6734"/>
                  </a:lnTo>
                  <a:lnTo>
                    <a:pt x="90909" y="40767"/>
                  </a:lnTo>
                  <a:lnTo>
                    <a:pt x="118087" y="77333"/>
                  </a:lnTo>
                  <a:lnTo>
                    <a:pt x="127742" y="97631"/>
                  </a:lnTo>
                  <a:lnTo>
                    <a:pt x="129615" y="99769"/>
                  </a:lnTo>
                  <a:lnTo>
                    <a:pt x="127953" y="46221"/>
                  </a:lnTo>
                  <a:lnTo>
                    <a:pt x="132127" y="24142"/>
                  </a:lnTo>
                  <a:lnTo>
                    <a:pt x="137217" y="15681"/>
                  </a:lnTo>
                  <a:lnTo>
                    <a:pt x="152232" y="3160"/>
                  </a:lnTo>
                  <a:lnTo>
                    <a:pt x="161149" y="1693"/>
                  </a:lnTo>
                  <a:lnTo>
                    <a:pt x="180416" y="6302"/>
                  </a:lnTo>
                  <a:lnTo>
                    <a:pt x="210994" y="27640"/>
                  </a:lnTo>
                  <a:lnTo>
                    <a:pt x="250059" y="86875"/>
                  </a:lnTo>
                  <a:lnTo>
                    <a:pt x="264904" y="123783"/>
                  </a:lnTo>
                  <a:lnTo>
                    <a:pt x="269020" y="128901"/>
                  </a:lnTo>
                  <a:lnTo>
                    <a:pt x="272933" y="128804"/>
                  </a:lnTo>
                  <a:lnTo>
                    <a:pt x="276712" y="125230"/>
                  </a:lnTo>
                  <a:lnTo>
                    <a:pt x="337702" y="100542"/>
                  </a:lnTo>
                  <a:lnTo>
                    <a:pt x="358320" y="93518"/>
                  </a:lnTo>
                  <a:lnTo>
                    <a:pt x="372943" y="80258"/>
                  </a:lnTo>
                  <a:lnTo>
                    <a:pt x="400668" y="40267"/>
                  </a:lnTo>
                  <a:lnTo>
                    <a:pt x="401123" y="21496"/>
                  </a:lnTo>
                  <a:lnTo>
                    <a:pt x="397267" y="13917"/>
                  </a:lnTo>
                  <a:lnTo>
                    <a:pt x="383623" y="2376"/>
                  </a:lnTo>
                  <a:lnTo>
                    <a:pt x="375072" y="0"/>
                  </a:lnTo>
                  <a:lnTo>
                    <a:pt x="356212" y="480"/>
                  </a:lnTo>
                  <a:lnTo>
                    <a:pt x="325863" y="12917"/>
                  </a:lnTo>
                  <a:lnTo>
                    <a:pt x="300233" y="31419"/>
                  </a:lnTo>
                  <a:lnTo>
                    <a:pt x="283410" y="57309"/>
                  </a:lnTo>
                  <a:lnTo>
                    <a:pt x="282527" y="65868"/>
                  </a:lnTo>
                  <a:lnTo>
                    <a:pt x="298309" y="109227"/>
                  </a:lnTo>
                  <a:lnTo>
                    <a:pt x="314426" y="139634"/>
                  </a:lnTo>
                  <a:lnTo>
                    <a:pt x="339608" y="165282"/>
                  </a:lnTo>
                  <a:lnTo>
                    <a:pt x="369296" y="182110"/>
                  </a:lnTo>
                  <a:lnTo>
                    <a:pt x="393029" y="184363"/>
                  </a:lnTo>
                  <a:lnTo>
                    <a:pt x="442197" y="1812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045250" y="2734626"/>
              <a:ext cx="135393" cy="206443"/>
            </a:xfrm>
            <a:custGeom>
              <a:avLst/>
              <a:gdLst/>
              <a:ahLst/>
              <a:cxnLst/>
              <a:rect l="0" t="0" r="0" b="0"/>
              <a:pathLst>
                <a:path w="135393" h="206443">
                  <a:moveTo>
                    <a:pt x="9050" y="97539"/>
                  </a:moveTo>
                  <a:lnTo>
                    <a:pt x="27009" y="151414"/>
                  </a:lnTo>
                  <a:lnTo>
                    <a:pt x="51417" y="206442"/>
                  </a:lnTo>
                  <a:lnTo>
                    <a:pt x="46987" y="200923"/>
                  </a:lnTo>
                  <a:lnTo>
                    <a:pt x="23780" y="150740"/>
                  </a:lnTo>
                  <a:lnTo>
                    <a:pt x="15361" y="140026"/>
                  </a:lnTo>
                  <a:lnTo>
                    <a:pt x="6007" y="112523"/>
                  </a:lnTo>
                  <a:lnTo>
                    <a:pt x="0" y="52796"/>
                  </a:lnTo>
                  <a:lnTo>
                    <a:pt x="5418" y="30470"/>
                  </a:lnTo>
                  <a:lnTo>
                    <a:pt x="10138" y="21241"/>
                  </a:lnTo>
                  <a:lnTo>
                    <a:pt x="24741" y="7867"/>
                  </a:lnTo>
                  <a:lnTo>
                    <a:pt x="33549" y="2663"/>
                  </a:lnTo>
                  <a:lnTo>
                    <a:pt x="55814" y="0"/>
                  </a:lnTo>
                  <a:lnTo>
                    <a:pt x="102646" y="7822"/>
                  </a:lnTo>
                  <a:lnTo>
                    <a:pt x="135392" y="23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218975" y="2756146"/>
              <a:ext cx="193295" cy="179140"/>
            </a:xfrm>
            <a:custGeom>
              <a:avLst/>
              <a:gdLst/>
              <a:ahLst/>
              <a:cxnLst/>
              <a:rect l="0" t="0" r="0" b="0"/>
              <a:pathLst>
                <a:path w="193295" h="179140">
                  <a:moveTo>
                    <a:pt x="88009" y="107605"/>
                  </a:moveTo>
                  <a:lnTo>
                    <a:pt x="96343" y="70127"/>
                  </a:lnTo>
                  <a:lnTo>
                    <a:pt x="95222" y="46494"/>
                  </a:lnTo>
                  <a:lnTo>
                    <a:pt x="86926" y="24293"/>
                  </a:lnTo>
                  <a:lnTo>
                    <a:pt x="72320" y="8966"/>
                  </a:lnTo>
                  <a:lnTo>
                    <a:pt x="63512" y="3241"/>
                  </a:lnTo>
                  <a:lnTo>
                    <a:pt x="44366" y="0"/>
                  </a:lnTo>
                  <a:lnTo>
                    <a:pt x="34347" y="773"/>
                  </a:lnTo>
                  <a:lnTo>
                    <a:pt x="26498" y="5968"/>
                  </a:lnTo>
                  <a:lnTo>
                    <a:pt x="14658" y="24218"/>
                  </a:lnTo>
                  <a:lnTo>
                    <a:pt x="1415" y="55212"/>
                  </a:lnTo>
                  <a:lnTo>
                    <a:pt x="0" y="76130"/>
                  </a:lnTo>
                  <a:lnTo>
                    <a:pt x="8623" y="129334"/>
                  </a:lnTo>
                  <a:lnTo>
                    <a:pt x="23804" y="167855"/>
                  </a:lnTo>
                  <a:lnTo>
                    <a:pt x="31167" y="174678"/>
                  </a:lnTo>
                  <a:lnTo>
                    <a:pt x="39586" y="178057"/>
                  </a:lnTo>
                  <a:lnTo>
                    <a:pt x="48708" y="179139"/>
                  </a:lnTo>
                  <a:lnTo>
                    <a:pt x="57129" y="176351"/>
                  </a:lnTo>
                  <a:lnTo>
                    <a:pt x="72725" y="163895"/>
                  </a:lnTo>
                  <a:lnTo>
                    <a:pt x="89070" y="131562"/>
                  </a:lnTo>
                  <a:lnTo>
                    <a:pt x="91210" y="108894"/>
                  </a:lnTo>
                  <a:lnTo>
                    <a:pt x="88641" y="54567"/>
                  </a:lnTo>
                  <a:lnTo>
                    <a:pt x="89600" y="48850"/>
                  </a:lnTo>
                  <a:lnTo>
                    <a:pt x="91410" y="49717"/>
                  </a:lnTo>
                  <a:lnTo>
                    <a:pt x="112485" y="95345"/>
                  </a:lnTo>
                  <a:lnTo>
                    <a:pt x="137818" y="124810"/>
                  </a:lnTo>
                  <a:lnTo>
                    <a:pt x="163989" y="140519"/>
                  </a:lnTo>
                  <a:lnTo>
                    <a:pt x="171418" y="142416"/>
                  </a:lnTo>
                  <a:lnTo>
                    <a:pt x="193294" y="1391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422798" y="2758466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0" y="0"/>
                  </a:moveTo>
                  <a:lnTo>
                    <a:pt x="5589" y="58617"/>
                  </a:lnTo>
                  <a:lnTo>
                    <a:pt x="21331" y="115214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391212" y="26426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507026" y="2675694"/>
              <a:ext cx="242156" cy="253505"/>
            </a:xfrm>
            <a:custGeom>
              <a:avLst/>
              <a:gdLst/>
              <a:ahLst/>
              <a:cxnLst/>
              <a:rect l="0" t="0" r="0" b="0"/>
              <a:pathLst>
                <a:path w="242156" h="253505">
                  <a:moveTo>
                    <a:pt x="0" y="124886"/>
                  </a:moveTo>
                  <a:lnTo>
                    <a:pt x="14654" y="186979"/>
                  </a:lnTo>
                  <a:lnTo>
                    <a:pt x="31666" y="240558"/>
                  </a:lnTo>
                  <a:lnTo>
                    <a:pt x="36300" y="253504"/>
                  </a:lnTo>
                  <a:lnTo>
                    <a:pt x="23747" y="190808"/>
                  </a:lnTo>
                  <a:lnTo>
                    <a:pt x="16135" y="143509"/>
                  </a:lnTo>
                  <a:lnTo>
                    <a:pt x="19738" y="91780"/>
                  </a:lnTo>
                  <a:lnTo>
                    <a:pt x="22810" y="65718"/>
                  </a:lnTo>
                  <a:lnTo>
                    <a:pt x="50288" y="9600"/>
                  </a:lnTo>
                  <a:lnTo>
                    <a:pt x="58092" y="3575"/>
                  </a:lnTo>
                  <a:lnTo>
                    <a:pt x="66804" y="728"/>
                  </a:lnTo>
                  <a:lnTo>
                    <a:pt x="76122" y="0"/>
                  </a:lnTo>
                  <a:lnTo>
                    <a:pt x="95833" y="8550"/>
                  </a:lnTo>
                  <a:lnTo>
                    <a:pt x="158022" y="62593"/>
                  </a:lnTo>
                  <a:lnTo>
                    <a:pt x="194471" y="104002"/>
                  </a:lnTo>
                  <a:lnTo>
                    <a:pt x="229400" y="167015"/>
                  </a:lnTo>
                  <a:lnTo>
                    <a:pt x="242155" y="219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1526632" y="3684974"/>
            <a:ext cx="2316270" cy="630016"/>
            <a:chOff x="1526632" y="3684974"/>
            <a:chExt cx="2316270" cy="630016"/>
          </a:xfrm>
        </p:grpSpPr>
        <p:sp>
          <p:nvSpPr>
            <p:cNvPr id="114" name="Freeform 113"/>
            <p:cNvSpPr/>
            <p:nvPr/>
          </p:nvSpPr>
          <p:spPr>
            <a:xfrm>
              <a:off x="1526632" y="3927129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78335" y="8333"/>
                  </a:lnTo>
                  <a:lnTo>
                    <a:pt x="17941" y="1023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884601" y="3737616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21057" y="0"/>
                  </a:moveTo>
                  <a:lnTo>
                    <a:pt x="6402" y="58617"/>
                  </a:lnTo>
                  <a:lnTo>
                    <a:pt x="1897" y="104586"/>
                  </a:lnTo>
                  <a:lnTo>
                    <a:pt x="562" y="160840"/>
                  </a:lnTo>
                  <a:lnTo>
                    <a:pt x="5755" y="221962"/>
                  </a:lnTo>
                  <a:lnTo>
                    <a:pt x="9114" y="278936"/>
                  </a:lnTo>
                  <a:lnTo>
                    <a:pt x="3013" y="341014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695088" y="3727088"/>
              <a:ext cx="347441" cy="42115"/>
            </a:xfrm>
            <a:custGeom>
              <a:avLst/>
              <a:gdLst/>
              <a:ahLst/>
              <a:cxnLst/>
              <a:rect l="0" t="0" r="0" b="0"/>
              <a:pathLst>
                <a:path w="347441" h="42115">
                  <a:moveTo>
                    <a:pt x="347440" y="0"/>
                  </a:moveTo>
                  <a:lnTo>
                    <a:pt x="298509" y="0"/>
                  </a:lnTo>
                  <a:lnTo>
                    <a:pt x="239379" y="5589"/>
                  </a:lnTo>
                  <a:lnTo>
                    <a:pt x="176573" y="10722"/>
                  </a:lnTo>
                  <a:lnTo>
                    <a:pt x="124825" y="18669"/>
                  </a:lnTo>
                  <a:lnTo>
                    <a:pt x="69890" y="26174"/>
                  </a:lnTo>
                  <a:lnTo>
                    <a:pt x="17652" y="3920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958300" y="3881909"/>
              <a:ext cx="149994" cy="209498"/>
            </a:xfrm>
            <a:custGeom>
              <a:avLst/>
              <a:gdLst/>
              <a:ahLst/>
              <a:cxnLst/>
              <a:rect l="0" t="0" r="0" b="0"/>
              <a:pathLst>
                <a:path w="149994" h="209498">
                  <a:moveTo>
                    <a:pt x="0" y="118920"/>
                  </a:moveTo>
                  <a:lnTo>
                    <a:pt x="11179" y="130098"/>
                  </a:lnTo>
                  <a:lnTo>
                    <a:pt x="29145" y="135586"/>
                  </a:lnTo>
                  <a:lnTo>
                    <a:pt x="52728" y="136856"/>
                  </a:lnTo>
                  <a:lnTo>
                    <a:pt x="114207" y="125066"/>
                  </a:lnTo>
                  <a:lnTo>
                    <a:pt x="122932" y="119507"/>
                  </a:lnTo>
                  <a:lnTo>
                    <a:pt x="135745" y="103973"/>
                  </a:lnTo>
                  <a:lnTo>
                    <a:pt x="149535" y="75497"/>
                  </a:lnTo>
                  <a:lnTo>
                    <a:pt x="149993" y="65404"/>
                  </a:lnTo>
                  <a:lnTo>
                    <a:pt x="144263" y="44832"/>
                  </a:lnTo>
                  <a:lnTo>
                    <a:pt x="127882" y="19109"/>
                  </a:lnTo>
                  <a:lnTo>
                    <a:pt x="111819" y="7099"/>
                  </a:lnTo>
                  <a:lnTo>
                    <a:pt x="102622" y="2258"/>
                  </a:lnTo>
                  <a:lnTo>
                    <a:pt x="79925" y="0"/>
                  </a:lnTo>
                  <a:lnTo>
                    <a:pt x="56579" y="4065"/>
                  </a:lnTo>
                  <a:lnTo>
                    <a:pt x="30282" y="19508"/>
                  </a:lnTo>
                  <a:lnTo>
                    <a:pt x="15019" y="32233"/>
                  </a:lnTo>
                  <a:lnTo>
                    <a:pt x="6675" y="51926"/>
                  </a:lnTo>
                  <a:lnTo>
                    <a:pt x="1319" y="102697"/>
                  </a:lnTo>
                  <a:lnTo>
                    <a:pt x="5980" y="143878"/>
                  </a:lnTo>
                  <a:lnTo>
                    <a:pt x="14746" y="165498"/>
                  </a:lnTo>
                  <a:lnTo>
                    <a:pt x="39438" y="198440"/>
                  </a:lnTo>
                  <a:lnTo>
                    <a:pt x="59252" y="206905"/>
                  </a:lnTo>
                  <a:lnTo>
                    <a:pt x="81316" y="209497"/>
                  </a:lnTo>
                  <a:lnTo>
                    <a:pt x="115814" y="2031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127407" y="3939086"/>
              <a:ext cx="220448" cy="175704"/>
            </a:xfrm>
            <a:custGeom>
              <a:avLst/>
              <a:gdLst/>
              <a:ahLst/>
              <a:cxnLst/>
              <a:rect l="0" t="0" r="0" b="0"/>
              <a:pathLst>
                <a:path w="220448" h="175704">
                  <a:moveTo>
                    <a:pt x="9878" y="72271"/>
                  </a:moveTo>
                  <a:lnTo>
                    <a:pt x="9878" y="130888"/>
                  </a:lnTo>
                  <a:lnTo>
                    <a:pt x="9878" y="171268"/>
                  </a:lnTo>
                  <a:lnTo>
                    <a:pt x="8708" y="175703"/>
                  </a:lnTo>
                  <a:lnTo>
                    <a:pt x="6758" y="173981"/>
                  </a:lnTo>
                  <a:lnTo>
                    <a:pt x="2642" y="159590"/>
                  </a:lnTo>
                  <a:lnTo>
                    <a:pt x="0" y="109103"/>
                  </a:lnTo>
                  <a:lnTo>
                    <a:pt x="5067" y="54330"/>
                  </a:lnTo>
                  <a:lnTo>
                    <a:pt x="11350" y="46273"/>
                  </a:lnTo>
                  <a:lnTo>
                    <a:pt x="30809" y="37320"/>
                  </a:lnTo>
                  <a:lnTo>
                    <a:pt x="40209" y="38442"/>
                  </a:lnTo>
                  <a:lnTo>
                    <a:pt x="56894" y="49047"/>
                  </a:lnTo>
                  <a:lnTo>
                    <a:pt x="73851" y="74749"/>
                  </a:lnTo>
                  <a:lnTo>
                    <a:pt x="78263" y="77432"/>
                  </a:lnTo>
                  <a:lnTo>
                    <a:pt x="82374" y="75712"/>
                  </a:lnTo>
                  <a:lnTo>
                    <a:pt x="86285" y="71055"/>
                  </a:lnTo>
                  <a:lnTo>
                    <a:pt x="113662" y="9533"/>
                  </a:lnTo>
                  <a:lnTo>
                    <a:pt x="122351" y="3540"/>
                  </a:lnTo>
                  <a:lnTo>
                    <a:pt x="144484" y="0"/>
                  </a:lnTo>
                  <a:lnTo>
                    <a:pt x="154597" y="3033"/>
                  </a:lnTo>
                  <a:lnTo>
                    <a:pt x="195066" y="37070"/>
                  </a:lnTo>
                  <a:lnTo>
                    <a:pt x="211107" y="63791"/>
                  </a:lnTo>
                  <a:lnTo>
                    <a:pt x="220447" y="1249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391475" y="3880915"/>
              <a:ext cx="111554" cy="434075"/>
            </a:xfrm>
            <a:custGeom>
              <a:avLst/>
              <a:gdLst/>
              <a:ahLst/>
              <a:cxnLst/>
              <a:rect l="0" t="0" r="0" b="0"/>
              <a:pathLst>
                <a:path w="111554" h="434075">
                  <a:moveTo>
                    <a:pt x="19551" y="119914"/>
                  </a:moveTo>
                  <a:lnTo>
                    <a:pt x="19551" y="178531"/>
                  </a:lnTo>
                  <a:lnTo>
                    <a:pt x="27956" y="241110"/>
                  </a:lnTo>
                  <a:lnTo>
                    <a:pt x="36339" y="292434"/>
                  </a:lnTo>
                  <a:lnTo>
                    <a:pt x="40512" y="344686"/>
                  </a:lnTo>
                  <a:lnTo>
                    <a:pt x="47468" y="396043"/>
                  </a:lnTo>
                  <a:lnTo>
                    <a:pt x="48880" y="433227"/>
                  </a:lnTo>
                  <a:lnTo>
                    <a:pt x="47292" y="434074"/>
                  </a:lnTo>
                  <a:lnTo>
                    <a:pt x="42408" y="425657"/>
                  </a:lnTo>
                  <a:lnTo>
                    <a:pt x="26345" y="370616"/>
                  </a:lnTo>
                  <a:lnTo>
                    <a:pt x="21564" y="321838"/>
                  </a:lnTo>
                  <a:lnTo>
                    <a:pt x="12712" y="259019"/>
                  </a:lnTo>
                  <a:lnTo>
                    <a:pt x="10115" y="204024"/>
                  </a:lnTo>
                  <a:lnTo>
                    <a:pt x="6118" y="142334"/>
                  </a:lnTo>
                  <a:lnTo>
                    <a:pt x="0" y="85088"/>
                  </a:lnTo>
                  <a:lnTo>
                    <a:pt x="10145" y="26117"/>
                  </a:lnTo>
                  <a:lnTo>
                    <a:pt x="13280" y="15268"/>
                  </a:lnTo>
                  <a:lnTo>
                    <a:pt x="20050" y="8036"/>
                  </a:lnTo>
                  <a:lnTo>
                    <a:pt x="40049" y="0"/>
                  </a:lnTo>
                  <a:lnTo>
                    <a:pt x="49594" y="197"/>
                  </a:lnTo>
                  <a:lnTo>
                    <a:pt x="66438" y="6655"/>
                  </a:lnTo>
                  <a:lnTo>
                    <a:pt x="89075" y="23444"/>
                  </a:lnTo>
                  <a:lnTo>
                    <a:pt x="105011" y="48826"/>
                  </a:lnTo>
                  <a:lnTo>
                    <a:pt x="111553" y="84163"/>
                  </a:lnTo>
                  <a:lnTo>
                    <a:pt x="107902" y="118680"/>
                  </a:lnTo>
                  <a:lnTo>
                    <a:pt x="99372" y="137303"/>
                  </a:lnTo>
                  <a:lnTo>
                    <a:pt x="93822" y="145544"/>
                  </a:lnTo>
                  <a:lnTo>
                    <a:pt x="85442" y="151039"/>
                  </a:lnTo>
                  <a:lnTo>
                    <a:pt x="63654" y="157144"/>
                  </a:lnTo>
                  <a:lnTo>
                    <a:pt x="44611" y="156737"/>
                  </a:lnTo>
                  <a:lnTo>
                    <a:pt x="19551" y="1514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558425" y="3869005"/>
              <a:ext cx="168456" cy="171180"/>
            </a:xfrm>
            <a:custGeom>
              <a:avLst/>
              <a:gdLst/>
              <a:ahLst/>
              <a:cxnLst/>
              <a:rect l="0" t="0" r="0" b="0"/>
              <a:pathLst>
                <a:path w="168456" h="171180">
                  <a:moveTo>
                    <a:pt x="0" y="89710"/>
                  </a:moveTo>
                  <a:lnTo>
                    <a:pt x="58616" y="89710"/>
                  </a:lnTo>
                  <a:lnTo>
                    <a:pt x="98996" y="89710"/>
                  </a:lnTo>
                  <a:lnTo>
                    <a:pt x="109281" y="86200"/>
                  </a:lnTo>
                  <a:lnTo>
                    <a:pt x="123828" y="72942"/>
                  </a:lnTo>
                  <a:lnTo>
                    <a:pt x="127006" y="63323"/>
                  </a:lnTo>
                  <a:lnTo>
                    <a:pt x="127417" y="40158"/>
                  </a:lnTo>
                  <a:lnTo>
                    <a:pt x="123549" y="29769"/>
                  </a:lnTo>
                  <a:lnTo>
                    <a:pt x="109892" y="11987"/>
                  </a:lnTo>
                  <a:lnTo>
                    <a:pt x="89005" y="2524"/>
                  </a:lnTo>
                  <a:lnTo>
                    <a:pt x="76884" y="0"/>
                  </a:lnTo>
                  <a:lnTo>
                    <a:pt x="54057" y="3436"/>
                  </a:lnTo>
                  <a:lnTo>
                    <a:pt x="43057" y="7627"/>
                  </a:lnTo>
                  <a:lnTo>
                    <a:pt x="27715" y="21643"/>
                  </a:lnTo>
                  <a:lnTo>
                    <a:pt x="21986" y="30294"/>
                  </a:lnTo>
                  <a:lnTo>
                    <a:pt x="13923" y="64826"/>
                  </a:lnTo>
                  <a:lnTo>
                    <a:pt x="17123" y="99104"/>
                  </a:lnTo>
                  <a:lnTo>
                    <a:pt x="25547" y="117672"/>
                  </a:lnTo>
                  <a:lnTo>
                    <a:pt x="50020" y="148655"/>
                  </a:lnTo>
                  <a:lnTo>
                    <a:pt x="76042" y="164627"/>
                  </a:lnTo>
                  <a:lnTo>
                    <a:pt x="111568" y="171179"/>
                  </a:lnTo>
                  <a:lnTo>
                    <a:pt x="168455" y="1634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781662" y="3816535"/>
              <a:ext cx="134732" cy="197226"/>
            </a:xfrm>
            <a:custGeom>
              <a:avLst/>
              <a:gdLst/>
              <a:ahLst/>
              <a:cxnLst/>
              <a:rect l="0" t="0" r="0" b="0"/>
              <a:pathLst>
                <a:path w="134732" h="197226">
                  <a:moveTo>
                    <a:pt x="18918" y="152708"/>
                  </a:moveTo>
                  <a:lnTo>
                    <a:pt x="33572" y="196671"/>
                  </a:lnTo>
                  <a:lnTo>
                    <a:pt x="35706" y="197225"/>
                  </a:lnTo>
                  <a:lnTo>
                    <a:pt x="38078" y="182242"/>
                  </a:lnTo>
                  <a:lnTo>
                    <a:pt x="19939" y="123048"/>
                  </a:lnTo>
                  <a:lnTo>
                    <a:pt x="2675" y="67564"/>
                  </a:lnTo>
                  <a:lnTo>
                    <a:pt x="0" y="41947"/>
                  </a:lnTo>
                  <a:lnTo>
                    <a:pt x="5051" y="21202"/>
                  </a:lnTo>
                  <a:lnTo>
                    <a:pt x="9673" y="12395"/>
                  </a:lnTo>
                  <a:lnTo>
                    <a:pt x="17434" y="6523"/>
                  </a:lnTo>
                  <a:lnTo>
                    <a:pt x="38536" y="0"/>
                  </a:lnTo>
                  <a:lnTo>
                    <a:pt x="76723" y="1916"/>
                  </a:lnTo>
                  <a:lnTo>
                    <a:pt x="134731" y="158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908811" y="3847081"/>
              <a:ext cx="197096" cy="172175"/>
            </a:xfrm>
            <a:custGeom>
              <a:avLst/>
              <a:gdLst/>
              <a:ahLst/>
              <a:cxnLst/>
              <a:rect l="0" t="0" r="0" b="0"/>
              <a:pathLst>
                <a:path w="197096" h="172175">
                  <a:moveTo>
                    <a:pt x="123396" y="69520"/>
                  </a:moveTo>
                  <a:lnTo>
                    <a:pt x="113820" y="45473"/>
                  </a:lnTo>
                  <a:lnTo>
                    <a:pt x="83993" y="9927"/>
                  </a:lnTo>
                  <a:lnTo>
                    <a:pt x="64160" y="2090"/>
                  </a:lnTo>
                  <a:lnTo>
                    <a:pt x="52320" y="0"/>
                  </a:lnTo>
                  <a:lnTo>
                    <a:pt x="42086" y="2116"/>
                  </a:lnTo>
                  <a:lnTo>
                    <a:pt x="24477" y="13826"/>
                  </a:lnTo>
                  <a:lnTo>
                    <a:pt x="6999" y="40150"/>
                  </a:lnTo>
                  <a:lnTo>
                    <a:pt x="0" y="75765"/>
                  </a:lnTo>
                  <a:lnTo>
                    <a:pt x="6042" y="121316"/>
                  </a:lnTo>
                  <a:lnTo>
                    <a:pt x="16355" y="152327"/>
                  </a:lnTo>
                  <a:lnTo>
                    <a:pt x="27469" y="169104"/>
                  </a:lnTo>
                  <a:lnTo>
                    <a:pt x="34878" y="172174"/>
                  </a:lnTo>
                  <a:lnTo>
                    <a:pt x="43327" y="171881"/>
                  </a:lnTo>
                  <a:lnTo>
                    <a:pt x="52469" y="169346"/>
                  </a:lnTo>
                  <a:lnTo>
                    <a:pt x="59734" y="164147"/>
                  </a:lnTo>
                  <a:lnTo>
                    <a:pt x="70925" y="149011"/>
                  </a:lnTo>
                  <a:lnTo>
                    <a:pt x="83038" y="92148"/>
                  </a:lnTo>
                  <a:lnTo>
                    <a:pt x="86742" y="70218"/>
                  </a:lnTo>
                  <a:lnTo>
                    <a:pt x="84488" y="48773"/>
                  </a:lnTo>
                  <a:lnTo>
                    <a:pt x="83420" y="46330"/>
                  </a:lnTo>
                  <a:lnTo>
                    <a:pt x="82232" y="56093"/>
                  </a:lnTo>
                  <a:lnTo>
                    <a:pt x="87153" y="82309"/>
                  </a:lnTo>
                  <a:lnTo>
                    <a:pt x="107701" y="121439"/>
                  </a:lnTo>
                  <a:lnTo>
                    <a:pt x="141188" y="160210"/>
                  </a:lnTo>
                  <a:lnTo>
                    <a:pt x="150465" y="163905"/>
                  </a:lnTo>
                  <a:lnTo>
                    <a:pt x="197095" y="1642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129158" y="3684974"/>
              <a:ext cx="39920" cy="368498"/>
            </a:xfrm>
            <a:custGeom>
              <a:avLst/>
              <a:gdLst/>
              <a:ahLst/>
              <a:cxnLst/>
              <a:rect l="0" t="0" r="0" b="0"/>
              <a:pathLst>
                <a:path w="39920" h="368498">
                  <a:moveTo>
                    <a:pt x="8334" y="0"/>
                  </a:moveTo>
                  <a:lnTo>
                    <a:pt x="0" y="37478"/>
                  </a:lnTo>
                  <a:lnTo>
                    <a:pt x="3828" y="100079"/>
                  </a:lnTo>
                  <a:lnTo>
                    <a:pt x="6999" y="148326"/>
                  </a:lnTo>
                  <a:lnTo>
                    <a:pt x="13527" y="197846"/>
                  </a:lnTo>
                  <a:lnTo>
                    <a:pt x="17281" y="249564"/>
                  </a:lnTo>
                  <a:lnTo>
                    <a:pt x="26955" y="309866"/>
                  </a:lnTo>
                  <a:lnTo>
                    <a:pt x="39919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053264" y="3800787"/>
              <a:ext cx="157928" cy="84229"/>
            </a:xfrm>
            <a:custGeom>
              <a:avLst/>
              <a:gdLst/>
              <a:ahLst/>
              <a:cxnLst/>
              <a:rect l="0" t="0" r="0" b="0"/>
              <a:pathLst>
                <a:path w="157928" h="84229">
                  <a:moveTo>
                    <a:pt x="157927" y="0"/>
                  </a:moveTo>
                  <a:lnTo>
                    <a:pt x="99311" y="29309"/>
                  </a:lnTo>
                  <a:lnTo>
                    <a:pt x="37575" y="6123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242777" y="3835613"/>
              <a:ext cx="210571" cy="207331"/>
            </a:xfrm>
            <a:custGeom>
              <a:avLst/>
              <a:gdLst/>
              <a:ahLst/>
              <a:cxnLst/>
              <a:rect l="0" t="0" r="0" b="0"/>
              <a:pathLst>
                <a:path w="210571" h="207331">
                  <a:moveTo>
                    <a:pt x="0" y="112573"/>
                  </a:moveTo>
                  <a:lnTo>
                    <a:pt x="58617" y="112573"/>
                  </a:lnTo>
                  <a:lnTo>
                    <a:pt x="111621" y="104168"/>
                  </a:lnTo>
                  <a:lnTo>
                    <a:pt x="144987" y="93445"/>
                  </a:lnTo>
                  <a:lnTo>
                    <a:pt x="162314" y="82235"/>
                  </a:lnTo>
                  <a:lnTo>
                    <a:pt x="174695" y="66334"/>
                  </a:lnTo>
                  <a:lnTo>
                    <a:pt x="179634" y="57181"/>
                  </a:lnTo>
                  <a:lnTo>
                    <a:pt x="180587" y="47569"/>
                  </a:lnTo>
                  <a:lnTo>
                    <a:pt x="175407" y="27531"/>
                  </a:lnTo>
                  <a:lnTo>
                    <a:pt x="162187" y="13165"/>
                  </a:lnTo>
                  <a:lnTo>
                    <a:pt x="153748" y="7696"/>
                  </a:lnTo>
                  <a:lnTo>
                    <a:pt x="119514" y="0"/>
                  </a:lnTo>
                  <a:lnTo>
                    <a:pt x="110092" y="2430"/>
                  </a:lnTo>
                  <a:lnTo>
                    <a:pt x="102640" y="7559"/>
                  </a:lnTo>
                  <a:lnTo>
                    <a:pt x="66058" y="52545"/>
                  </a:lnTo>
                  <a:lnTo>
                    <a:pt x="58605" y="73026"/>
                  </a:lnTo>
                  <a:lnTo>
                    <a:pt x="55579" y="109695"/>
                  </a:lnTo>
                  <a:lnTo>
                    <a:pt x="59016" y="132351"/>
                  </a:lnTo>
                  <a:lnTo>
                    <a:pt x="67563" y="150999"/>
                  </a:lnTo>
                  <a:lnTo>
                    <a:pt x="80331" y="167086"/>
                  </a:lnTo>
                  <a:lnTo>
                    <a:pt x="107250" y="188127"/>
                  </a:lnTo>
                  <a:lnTo>
                    <a:pt x="138623" y="201120"/>
                  </a:lnTo>
                  <a:lnTo>
                    <a:pt x="184313" y="206103"/>
                  </a:lnTo>
                  <a:lnTo>
                    <a:pt x="210570" y="2073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863544" y="4127171"/>
              <a:ext cx="1558218" cy="136871"/>
            </a:xfrm>
            <a:custGeom>
              <a:avLst/>
              <a:gdLst/>
              <a:ahLst/>
              <a:cxnLst/>
              <a:rect l="0" t="0" r="0" b="0"/>
              <a:pathLst>
                <a:path w="1558218" h="136871">
                  <a:moveTo>
                    <a:pt x="1558217" y="0"/>
                  </a:moveTo>
                  <a:lnTo>
                    <a:pt x="1514255" y="14654"/>
                  </a:lnTo>
                  <a:lnTo>
                    <a:pt x="1494225" y="11972"/>
                  </a:lnTo>
                  <a:lnTo>
                    <a:pt x="1472455" y="5321"/>
                  </a:lnTo>
                  <a:lnTo>
                    <a:pt x="1447181" y="2365"/>
                  </a:lnTo>
                  <a:lnTo>
                    <a:pt x="1426590" y="7290"/>
                  </a:lnTo>
                  <a:lnTo>
                    <a:pt x="1394307" y="29515"/>
                  </a:lnTo>
                  <a:lnTo>
                    <a:pt x="1372521" y="49559"/>
                  </a:lnTo>
                  <a:lnTo>
                    <a:pt x="1363060" y="52926"/>
                  </a:lnTo>
                  <a:lnTo>
                    <a:pt x="1340069" y="53549"/>
                  </a:lnTo>
                  <a:lnTo>
                    <a:pt x="1320493" y="46806"/>
                  </a:lnTo>
                  <a:lnTo>
                    <a:pt x="1262884" y="13135"/>
                  </a:lnTo>
                  <a:lnTo>
                    <a:pt x="1252534" y="8757"/>
                  </a:lnTo>
                  <a:lnTo>
                    <a:pt x="1242124" y="8178"/>
                  </a:lnTo>
                  <a:lnTo>
                    <a:pt x="1221200" y="13773"/>
                  </a:lnTo>
                  <a:lnTo>
                    <a:pt x="1158125" y="49725"/>
                  </a:lnTo>
                  <a:lnTo>
                    <a:pt x="1137073" y="54076"/>
                  </a:lnTo>
                  <a:lnTo>
                    <a:pt x="1094963" y="47336"/>
                  </a:lnTo>
                  <a:lnTo>
                    <a:pt x="1035268" y="13264"/>
                  </a:lnTo>
                  <a:lnTo>
                    <a:pt x="1012280" y="9015"/>
                  </a:lnTo>
                  <a:lnTo>
                    <a:pt x="990365" y="12195"/>
                  </a:lnTo>
                  <a:lnTo>
                    <a:pt x="931537" y="39748"/>
                  </a:lnTo>
                  <a:lnTo>
                    <a:pt x="896412" y="54411"/>
                  </a:lnTo>
                  <a:lnTo>
                    <a:pt x="874527" y="56158"/>
                  </a:lnTo>
                  <a:lnTo>
                    <a:pt x="851933" y="51865"/>
                  </a:lnTo>
                  <a:lnTo>
                    <a:pt x="791139" y="29129"/>
                  </a:lnTo>
                  <a:lnTo>
                    <a:pt x="769248" y="27764"/>
                  </a:lnTo>
                  <a:lnTo>
                    <a:pt x="726598" y="36419"/>
                  </a:lnTo>
                  <a:lnTo>
                    <a:pt x="708587" y="48941"/>
                  </a:lnTo>
                  <a:lnTo>
                    <a:pt x="669563" y="86080"/>
                  </a:lnTo>
                  <a:lnTo>
                    <a:pt x="650873" y="95969"/>
                  </a:lnTo>
                  <a:lnTo>
                    <a:pt x="630868" y="98025"/>
                  </a:lnTo>
                  <a:lnTo>
                    <a:pt x="589429" y="89813"/>
                  </a:lnTo>
                  <a:lnTo>
                    <a:pt x="526410" y="60998"/>
                  </a:lnTo>
                  <a:lnTo>
                    <a:pt x="502242" y="59476"/>
                  </a:lnTo>
                  <a:lnTo>
                    <a:pt x="462327" y="68315"/>
                  </a:lnTo>
                  <a:lnTo>
                    <a:pt x="401347" y="97773"/>
                  </a:lnTo>
                  <a:lnTo>
                    <a:pt x="379588" y="107015"/>
                  </a:lnTo>
                  <a:lnTo>
                    <a:pt x="368872" y="107608"/>
                  </a:lnTo>
                  <a:lnTo>
                    <a:pt x="347607" y="102028"/>
                  </a:lnTo>
                  <a:lnTo>
                    <a:pt x="293349" y="71675"/>
                  </a:lnTo>
                  <a:lnTo>
                    <a:pt x="273097" y="70070"/>
                  </a:lnTo>
                  <a:lnTo>
                    <a:pt x="251228" y="74426"/>
                  </a:lnTo>
                  <a:lnTo>
                    <a:pt x="214948" y="90032"/>
                  </a:lnTo>
                  <a:lnTo>
                    <a:pt x="167415" y="117545"/>
                  </a:lnTo>
                  <a:lnTo>
                    <a:pt x="146936" y="119313"/>
                  </a:lnTo>
                  <a:lnTo>
                    <a:pt x="84187" y="110906"/>
                  </a:lnTo>
                  <a:lnTo>
                    <a:pt x="24172" y="12683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748145" y="3937658"/>
              <a:ext cx="94757" cy="52643"/>
            </a:xfrm>
            <a:custGeom>
              <a:avLst/>
              <a:gdLst/>
              <a:ahLst/>
              <a:cxnLst/>
              <a:rect l="0" t="0" r="0" b="0"/>
              <a:pathLst>
                <a:path w="94757" h="52643">
                  <a:moveTo>
                    <a:pt x="94756" y="0"/>
                  </a:moveTo>
                  <a:lnTo>
                    <a:pt x="75606" y="16811"/>
                  </a:lnTo>
                  <a:lnTo>
                    <a:pt x="14359" y="4682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4026825" y="3677308"/>
            <a:ext cx="3260325" cy="881532"/>
            <a:chOff x="4026825" y="3677308"/>
            <a:chExt cx="3260325" cy="881532"/>
          </a:xfrm>
        </p:grpSpPr>
        <p:sp>
          <p:nvSpPr>
            <p:cNvPr id="129" name="Freeform 128"/>
            <p:cNvSpPr/>
            <p:nvPr/>
          </p:nvSpPr>
          <p:spPr>
            <a:xfrm>
              <a:off x="4026825" y="3703199"/>
              <a:ext cx="251953" cy="550315"/>
            </a:xfrm>
            <a:custGeom>
              <a:avLst/>
              <a:gdLst/>
              <a:ahLst/>
              <a:cxnLst/>
              <a:rect l="0" t="0" r="0" b="0"/>
              <a:pathLst>
                <a:path w="251953" h="550315">
                  <a:moveTo>
                    <a:pt x="5589" y="550314"/>
                  </a:moveTo>
                  <a:lnTo>
                    <a:pt x="0" y="533546"/>
                  </a:lnTo>
                  <a:lnTo>
                    <a:pt x="376" y="515955"/>
                  </a:lnTo>
                  <a:lnTo>
                    <a:pt x="12138" y="456145"/>
                  </a:lnTo>
                  <a:lnTo>
                    <a:pt x="18451" y="397355"/>
                  </a:lnTo>
                  <a:lnTo>
                    <a:pt x="24218" y="349795"/>
                  </a:lnTo>
                  <a:lnTo>
                    <a:pt x="29046" y="296318"/>
                  </a:lnTo>
                  <a:lnTo>
                    <a:pt x="35569" y="241219"/>
                  </a:lnTo>
                  <a:lnTo>
                    <a:pt x="38027" y="186444"/>
                  </a:lnTo>
                  <a:lnTo>
                    <a:pt x="45445" y="134377"/>
                  </a:lnTo>
                  <a:lnTo>
                    <a:pt x="47257" y="74050"/>
                  </a:lnTo>
                  <a:lnTo>
                    <a:pt x="48576" y="67858"/>
                  </a:lnTo>
                  <a:lnTo>
                    <a:pt x="50624" y="67239"/>
                  </a:lnTo>
                  <a:lnTo>
                    <a:pt x="53160" y="70337"/>
                  </a:lnTo>
                  <a:lnTo>
                    <a:pt x="60683" y="121527"/>
                  </a:lnTo>
                  <a:lnTo>
                    <a:pt x="72754" y="169777"/>
                  </a:lnTo>
                  <a:lnTo>
                    <a:pt x="88531" y="196836"/>
                  </a:lnTo>
                  <a:lnTo>
                    <a:pt x="97149" y="202358"/>
                  </a:lnTo>
                  <a:lnTo>
                    <a:pt x="119202" y="208494"/>
                  </a:lnTo>
                  <a:lnTo>
                    <a:pt x="129294" y="206620"/>
                  </a:lnTo>
                  <a:lnTo>
                    <a:pt x="146747" y="195180"/>
                  </a:lnTo>
                  <a:lnTo>
                    <a:pt x="184214" y="137765"/>
                  </a:lnTo>
                  <a:lnTo>
                    <a:pt x="212579" y="77579"/>
                  </a:lnTo>
                  <a:lnTo>
                    <a:pt x="236283" y="14885"/>
                  </a:lnTo>
                  <a:lnTo>
                    <a:pt x="240103" y="3848"/>
                  </a:lnTo>
                  <a:lnTo>
                    <a:pt x="243820" y="0"/>
                  </a:lnTo>
                  <a:lnTo>
                    <a:pt x="247468" y="944"/>
                  </a:lnTo>
                  <a:lnTo>
                    <a:pt x="251070" y="5083"/>
                  </a:lnTo>
                  <a:lnTo>
                    <a:pt x="251952" y="22159"/>
                  </a:lnTo>
                  <a:lnTo>
                    <a:pt x="248576" y="82429"/>
                  </a:lnTo>
                  <a:lnTo>
                    <a:pt x="248114" y="124385"/>
                  </a:lnTo>
                  <a:lnTo>
                    <a:pt x="244735" y="184687"/>
                  </a:lnTo>
                  <a:lnTo>
                    <a:pt x="238701" y="246984"/>
                  </a:lnTo>
                  <a:lnTo>
                    <a:pt x="237510" y="304350"/>
                  </a:lnTo>
                  <a:lnTo>
                    <a:pt x="237274" y="366981"/>
                  </a:lnTo>
                  <a:lnTo>
                    <a:pt x="231639" y="429482"/>
                  </a:lnTo>
                  <a:lnTo>
                    <a:pt x="227666" y="490094"/>
                  </a:lnTo>
                  <a:lnTo>
                    <a:pt x="226688" y="5397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321146" y="4095585"/>
              <a:ext cx="16596" cy="189514"/>
            </a:xfrm>
            <a:custGeom>
              <a:avLst/>
              <a:gdLst/>
              <a:ahLst/>
              <a:cxnLst/>
              <a:rect l="0" t="0" r="0" b="0"/>
              <a:pathLst>
                <a:path w="16596" h="189514">
                  <a:moveTo>
                    <a:pt x="6066" y="0"/>
                  </a:moveTo>
                  <a:lnTo>
                    <a:pt x="0" y="40858"/>
                  </a:lnTo>
                  <a:lnTo>
                    <a:pt x="4521" y="95202"/>
                  </a:lnTo>
                  <a:lnTo>
                    <a:pt x="13098" y="155430"/>
                  </a:lnTo>
                  <a:lnTo>
                    <a:pt x="16595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348269" y="388501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453554" y="3748145"/>
              <a:ext cx="10524" cy="494840"/>
            </a:xfrm>
            <a:custGeom>
              <a:avLst/>
              <a:gdLst/>
              <a:ahLst/>
              <a:cxnLst/>
              <a:rect l="0" t="0" r="0" b="0"/>
              <a:pathLst>
                <a:path w="10524" h="494840">
                  <a:moveTo>
                    <a:pt x="0" y="0"/>
                  </a:moveTo>
                  <a:lnTo>
                    <a:pt x="1170" y="49263"/>
                  </a:lnTo>
                  <a:lnTo>
                    <a:pt x="7236" y="98174"/>
                  </a:lnTo>
                  <a:lnTo>
                    <a:pt x="9553" y="146332"/>
                  </a:lnTo>
                  <a:lnTo>
                    <a:pt x="10095" y="188258"/>
                  </a:lnTo>
                  <a:lnTo>
                    <a:pt x="10336" y="234189"/>
                  </a:lnTo>
                  <a:lnTo>
                    <a:pt x="10471" y="296727"/>
                  </a:lnTo>
                  <a:lnTo>
                    <a:pt x="10512" y="351131"/>
                  </a:lnTo>
                  <a:lnTo>
                    <a:pt x="10523" y="408585"/>
                  </a:lnTo>
                  <a:lnTo>
                    <a:pt x="4938" y="469223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528529" y="3677308"/>
              <a:ext cx="177527" cy="626846"/>
            </a:xfrm>
            <a:custGeom>
              <a:avLst/>
              <a:gdLst/>
              <a:ahLst/>
              <a:cxnLst/>
              <a:rect l="0" t="0" r="0" b="0"/>
              <a:pathLst>
                <a:path w="177527" h="626846">
                  <a:moveTo>
                    <a:pt x="114538" y="470920"/>
                  </a:moveTo>
                  <a:lnTo>
                    <a:pt x="111418" y="428228"/>
                  </a:lnTo>
                  <a:lnTo>
                    <a:pt x="108949" y="417892"/>
                  </a:lnTo>
                  <a:lnTo>
                    <a:pt x="103793" y="409832"/>
                  </a:lnTo>
                  <a:lnTo>
                    <a:pt x="88705" y="397756"/>
                  </a:lnTo>
                  <a:lnTo>
                    <a:pt x="79769" y="396408"/>
                  </a:lnTo>
                  <a:lnTo>
                    <a:pt x="60481" y="401148"/>
                  </a:lnTo>
                  <a:lnTo>
                    <a:pt x="35480" y="416971"/>
                  </a:lnTo>
                  <a:lnTo>
                    <a:pt x="13255" y="442067"/>
                  </a:lnTo>
                  <a:lnTo>
                    <a:pt x="5182" y="467845"/>
                  </a:lnTo>
                  <a:lnTo>
                    <a:pt x="0" y="526464"/>
                  </a:lnTo>
                  <a:lnTo>
                    <a:pt x="4691" y="569006"/>
                  </a:lnTo>
                  <a:lnTo>
                    <a:pt x="13465" y="590942"/>
                  </a:lnTo>
                  <a:lnTo>
                    <a:pt x="38161" y="624089"/>
                  </a:lnTo>
                  <a:lnTo>
                    <a:pt x="46073" y="626845"/>
                  </a:lnTo>
                  <a:lnTo>
                    <a:pt x="64222" y="623668"/>
                  </a:lnTo>
                  <a:lnTo>
                    <a:pt x="80867" y="611337"/>
                  </a:lnTo>
                  <a:lnTo>
                    <a:pt x="110617" y="569237"/>
                  </a:lnTo>
                  <a:lnTo>
                    <a:pt x="130618" y="520756"/>
                  </a:lnTo>
                  <a:lnTo>
                    <a:pt x="142179" y="469309"/>
                  </a:lnTo>
                  <a:lnTo>
                    <a:pt x="153013" y="419879"/>
                  </a:lnTo>
                  <a:lnTo>
                    <a:pt x="160104" y="377655"/>
                  </a:lnTo>
                  <a:lnTo>
                    <a:pt x="167155" y="331593"/>
                  </a:lnTo>
                  <a:lnTo>
                    <a:pt x="174582" y="268980"/>
                  </a:lnTo>
                  <a:lnTo>
                    <a:pt x="176783" y="211434"/>
                  </a:lnTo>
                  <a:lnTo>
                    <a:pt x="177298" y="166080"/>
                  </a:lnTo>
                  <a:lnTo>
                    <a:pt x="177526" y="118626"/>
                  </a:lnTo>
                  <a:lnTo>
                    <a:pt x="172066" y="57051"/>
                  </a:lnTo>
                  <a:lnTo>
                    <a:pt x="163039" y="12940"/>
                  </a:lnTo>
                  <a:lnTo>
                    <a:pt x="157400" y="5332"/>
                  </a:lnTo>
                  <a:lnTo>
                    <a:pt x="150132" y="1431"/>
                  </a:lnTo>
                  <a:lnTo>
                    <a:pt x="141777" y="0"/>
                  </a:lnTo>
                  <a:lnTo>
                    <a:pt x="135037" y="4895"/>
                  </a:lnTo>
                  <a:lnTo>
                    <a:pt x="124428" y="25931"/>
                  </a:lnTo>
                  <a:lnTo>
                    <a:pt x="117468" y="76249"/>
                  </a:lnTo>
                  <a:lnTo>
                    <a:pt x="107881" y="132087"/>
                  </a:lnTo>
                  <a:lnTo>
                    <a:pt x="105157" y="176593"/>
                  </a:lnTo>
                  <a:lnTo>
                    <a:pt x="104349" y="236572"/>
                  </a:lnTo>
                  <a:lnTo>
                    <a:pt x="104110" y="285540"/>
                  </a:lnTo>
                  <a:lnTo>
                    <a:pt x="104030" y="344008"/>
                  </a:lnTo>
                  <a:lnTo>
                    <a:pt x="109603" y="395028"/>
                  </a:lnTo>
                  <a:lnTo>
                    <a:pt x="118665" y="444924"/>
                  </a:lnTo>
                  <a:lnTo>
                    <a:pt x="123170" y="498572"/>
                  </a:lnTo>
                  <a:lnTo>
                    <a:pt x="133097" y="549952"/>
                  </a:lnTo>
                  <a:lnTo>
                    <a:pt x="146124" y="5762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737823" y="4221927"/>
              <a:ext cx="28549" cy="221100"/>
            </a:xfrm>
            <a:custGeom>
              <a:avLst/>
              <a:gdLst/>
              <a:ahLst/>
              <a:cxnLst/>
              <a:rect l="0" t="0" r="0" b="0"/>
              <a:pathLst>
                <a:path w="28549" h="221100">
                  <a:moveTo>
                    <a:pt x="0" y="0"/>
                  </a:moveTo>
                  <a:lnTo>
                    <a:pt x="17959" y="53875"/>
                  </a:lnTo>
                  <a:lnTo>
                    <a:pt x="28548" y="101240"/>
                  </a:lnTo>
                  <a:lnTo>
                    <a:pt x="25397" y="160638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886649" y="4000829"/>
              <a:ext cx="145973" cy="254928"/>
            </a:xfrm>
            <a:custGeom>
              <a:avLst/>
              <a:gdLst/>
              <a:ahLst/>
              <a:cxnLst/>
              <a:rect l="0" t="0" r="0" b="0"/>
              <a:pathLst>
                <a:path w="145973" h="254928">
                  <a:moveTo>
                    <a:pt x="9102" y="94756"/>
                  </a:moveTo>
                  <a:lnTo>
                    <a:pt x="20555" y="143687"/>
                  </a:lnTo>
                  <a:lnTo>
                    <a:pt x="33851" y="202817"/>
                  </a:lnTo>
                  <a:lnTo>
                    <a:pt x="38662" y="245447"/>
                  </a:lnTo>
                  <a:lnTo>
                    <a:pt x="36997" y="252539"/>
                  </a:lnTo>
                  <a:lnTo>
                    <a:pt x="33548" y="254927"/>
                  </a:lnTo>
                  <a:lnTo>
                    <a:pt x="28909" y="254179"/>
                  </a:lnTo>
                  <a:lnTo>
                    <a:pt x="24646" y="249001"/>
                  </a:lnTo>
                  <a:lnTo>
                    <a:pt x="5791" y="199787"/>
                  </a:lnTo>
                  <a:lnTo>
                    <a:pt x="0" y="149472"/>
                  </a:lnTo>
                  <a:lnTo>
                    <a:pt x="1336" y="108369"/>
                  </a:lnTo>
                  <a:lnTo>
                    <a:pt x="9940" y="80529"/>
                  </a:lnTo>
                  <a:lnTo>
                    <a:pt x="24682" y="58797"/>
                  </a:lnTo>
                  <a:lnTo>
                    <a:pt x="65702" y="19528"/>
                  </a:lnTo>
                  <a:lnTo>
                    <a:pt x="84561" y="9459"/>
                  </a:lnTo>
                  <a:lnTo>
                    <a:pt x="14597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035374" y="4057956"/>
              <a:ext cx="197290" cy="174550"/>
            </a:xfrm>
            <a:custGeom>
              <a:avLst/>
              <a:gdLst/>
              <a:ahLst/>
              <a:cxnLst/>
              <a:rect l="0" t="0" r="0" b="0"/>
              <a:pathLst>
                <a:path w="197290" h="174550">
                  <a:moveTo>
                    <a:pt x="113061" y="69215"/>
                  </a:moveTo>
                  <a:lnTo>
                    <a:pt x="128702" y="51234"/>
                  </a:lnTo>
                  <a:lnTo>
                    <a:pt x="136780" y="34317"/>
                  </a:lnTo>
                  <a:lnTo>
                    <a:pt x="137063" y="26062"/>
                  </a:lnTo>
                  <a:lnTo>
                    <a:pt x="131137" y="10651"/>
                  </a:lnTo>
                  <a:lnTo>
                    <a:pt x="123942" y="5606"/>
                  </a:lnTo>
                  <a:lnTo>
                    <a:pt x="103469" y="0"/>
                  </a:lnTo>
                  <a:lnTo>
                    <a:pt x="71225" y="2433"/>
                  </a:lnTo>
                  <a:lnTo>
                    <a:pt x="53133" y="13798"/>
                  </a:lnTo>
                  <a:lnTo>
                    <a:pt x="16392" y="52472"/>
                  </a:lnTo>
                  <a:lnTo>
                    <a:pt x="6536" y="71132"/>
                  </a:lnTo>
                  <a:lnTo>
                    <a:pt x="0" y="106957"/>
                  </a:lnTo>
                  <a:lnTo>
                    <a:pt x="3652" y="141619"/>
                  </a:lnTo>
                  <a:lnTo>
                    <a:pt x="12183" y="160276"/>
                  </a:lnTo>
                  <a:lnTo>
                    <a:pt x="17733" y="168527"/>
                  </a:lnTo>
                  <a:lnTo>
                    <a:pt x="26112" y="172857"/>
                  </a:lnTo>
                  <a:lnTo>
                    <a:pt x="47900" y="174549"/>
                  </a:lnTo>
                  <a:lnTo>
                    <a:pt x="80886" y="163336"/>
                  </a:lnTo>
                  <a:lnTo>
                    <a:pt x="99151" y="145361"/>
                  </a:lnTo>
                  <a:lnTo>
                    <a:pt x="136012" y="90594"/>
                  </a:lnTo>
                  <a:lnTo>
                    <a:pt x="147807" y="65801"/>
                  </a:lnTo>
                  <a:lnTo>
                    <a:pt x="147923" y="66939"/>
                  </a:lnTo>
                  <a:lnTo>
                    <a:pt x="146831" y="71207"/>
                  </a:lnTo>
                  <a:lnTo>
                    <a:pt x="156387" y="112978"/>
                  </a:lnTo>
                  <a:lnTo>
                    <a:pt x="159493" y="122957"/>
                  </a:lnTo>
                  <a:lnTo>
                    <a:pt x="165072" y="128439"/>
                  </a:lnTo>
                  <a:lnTo>
                    <a:pt x="172302" y="130925"/>
                  </a:lnTo>
                  <a:lnTo>
                    <a:pt x="197289" y="1323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306362" y="4106114"/>
              <a:ext cx="10530" cy="126342"/>
            </a:xfrm>
            <a:custGeom>
              <a:avLst/>
              <a:gdLst/>
              <a:ahLst/>
              <a:cxnLst/>
              <a:rect l="0" t="0" r="0" b="0"/>
              <a:pathLst>
                <a:path w="10530" h="126342">
                  <a:moveTo>
                    <a:pt x="0" y="0"/>
                  </a:moveTo>
                  <a:lnTo>
                    <a:pt x="0" y="58617"/>
                  </a:lnTo>
                  <a:lnTo>
                    <a:pt x="8334" y="108974"/>
                  </a:lnTo>
                  <a:lnTo>
                    <a:pt x="10529" y="1263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285306" y="393765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390590" y="4071639"/>
              <a:ext cx="136872" cy="171346"/>
            </a:xfrm>
            <a:custGeom>
              <a:avLst/>
              <a:gdLst/>
              <a:ahLst/>
              <a:cxnLst/>
              <a:rect l="0" t="0" r="0" b="0"/>
              <a:pathLst>
                <a:path w="136872" h="171346">
                  <a:moveTo>
                    <a:pt x="0" y="55532"/>
                  </a:moveTo>
                  <a:lnTo>
                    <a:pt x="14655" y="114148"/>
                  </a:lnTo>
                  <a:lnTo>
                    <a:pt x="14449" y="119176"/>
                  </a:lnTo>
                  <a:lnTo>
                    <a:pt x="11973" y="119018"/>
                  </a:lnTo>
                  <a:lnTo>
                    <a:pt x="7982" y="115403"/>
                  </a:lnTo>
                  <a:lnTo>
                    <a:pt x="3548" y="98909"/>
                  </a:lnTo>
                  <a:lnTo>
                    <a:pt x="701" y="50192"/>
                  </a:lnTo>
                  <a:lnTo>
                    <a:pt x="6551" y="29372"/>
                  </a:lnTo>
                  <a:lnTo>
                    <a:pt x="11386" y="20544"/>
                  </a:lnTo>
                  <a:lnTo>
                    <a:pt x="26118" y="7617"/>
                  </a:lnTo>
                  <a:lnTo>
                    <a:pt x="34960" y="2531"/>
                  </a:lnTo>
                  <a:lnTo>
                    <a:pt x="54142" y="0"/>
                  </a:lnTo>
                  <a:lnTo>
                    <a:pt x="64171" y="963"/>
                  </a:lnTo>
                  <a:lnTo>
                    <a:pt x="81553" y="11392"/>
                  </a:lnTo>
                  <a:lnTo>
                    <a:pt x="95908" y="27725"/>
                  </a:lnTo>
                  <a:lnTo>
                    <a:pt x="122318" y="88619"/>
                  </a:lnTo>
                  <a:lnTo>
                    <a:pt x="133650" y="137630"/>
                  </a:lnTo>
                  <a:lnTo>
                    <a:pt x="136871" y="1713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548518" y="4095585"/>
              <a:ext cx="63172" cy="73701"/>
            </a:xfrm>
            <a:custGeom>
              <a:avLst/>
              <a:gdLst/>
              <a:ahLst/>
              <a:cxnLst/>
              <a:rect l="0" t="0" r="0" b="0"/>
              <a:pathLst>
                <a:path w="63172" h="73701">
                  <a:moveTo>
                    <a:pt x="0" y="0"/>
                  </a:moveTo>
                  <a:lnTo>
                    <a:pt x="49498" y="58563"/>
                  </a:lnTo>
                  <a:lnTo>
                    <a:pt x="63171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516933" y="4042943"/>
              <a:ext cx="200042" cy="515897"/>
            </a:xfrm>
            <a:custGeom>
              <a:avLst/>
              <a:gdLst/>
              <a:ahLst/>
              <a:cxnLst/>
              <a:rect l="0" t="0" r="0" b="0"/>
              <a:pathLst>
                <a:path w="200042" h="515897">
                  <a:moveTo>
                    <a:pt x="200041" y="0"/>
                  </a:moveTo>
                  <a:lnTo>
                    <a:pt x="171360" y="55045"/>
                  </a:lnTo>
                  <a:lnTo>
                    <a:pt x="145427" y="114512"/>
                  </a:lnTo>
                  <a:lnTo>
                    <a:pt x="121749" y="174481"/>
                  </a:lnTo>
                  <a:lnTo>
                    <a:pt x="97662" y="236413"/>
                  </a:lnTo>
                  <a:lnTo>
                    <a:pt x="76421" y="294041"/>
                  </a:lnTo>
                  <a:lnTo>
                    <a:pt x="50646" y="347340"/>
                  </a:lnTo>
                  <a:lnTo>
                    <a:pt x="28208" y="410602"/>
                  </a:lnTo>
                  <a:lnTo>
                    <a:pt x="10545" y="471586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906487" y="3994289"/>
              <a:ext cx="174173" cy="238920"/>
            </a:xfrm>
            <a:custGeom>
              <a:avLst/>
              <a:gdLst/>
              <a:ahLst/>
              <a:cxnLst/>
              <a:rect l="0" t="0" r="0" b="0"/>
              <a:pathLst>
                <a:path w="174173" h="238920">
                  <a:moveTo>
                    <a:pt x="147399" y="48654"/>
                  </a:moveTo>
                  <a:lnTo>
                    <a:pt x="118091" y="10280"/>
                  </a:lnTo>
                  <a:lnTo>
                    <a:pt x="98498" y="2353"/>
                  </a:lnTo>
                  <a:lnTo>
                    <a:pt x="75362" y="0"/>
                  </a:lnTo>
                  <a:lnTo>
                    <a:pt x="53381" y="2853"/>
                  </a:lnTo>
                  <a:lnTo>
                    <a:pt x="35033" y="11140"/>
                  </a:lnTo>
                  <a:lnTo>
                    <a:pt x="26865" y="16626"/>
                  </a:lnTo>
                  <a:lnTo>
                    <a:pt x="14670" y="32079"/>
                  </a:lnTo>
                  <a:lnTo>
                    <a:pt x="9780" y="41113"/>
                  </a:lnTo>
                  <a:lnTo>
                    <a:pt x="7466" y="63630"/>
                  </a:lnTo>
                  <a:lnTo>
                    <a:pt x="8487" y="76185"/>
                  </a:lnTo>
                  <a:lnTo>
                    <a:pt x="13847" y="85725"/>
                  </a:lnTo>
                  <a:lnTo>
                    <a:pt x="32280" y="99445"/>
                  </a:lnTo>
                  <a:lnTo>
                    <a:pt x="92653" y="113314"/>
                  </a:lnTo>
                  <a:lnTo>
                    <a:pt x="136454" y="126157"/>
                  </a:lnTo>
                  <a:lnTo>
                    <a:pt x="154623" y="139252"/>
                  </a:lnTo>
                  <a:lnTo>
                    <a:pt x="162743" y="147657"/>
                  </a:lnTo>
                  <a:lnTo>
                    <a:pt x="171766" y="169474"/>
                  </a:lnTo>
                  <a:lnTo>
                    <a:pt x="174172" y="181843"/>
                  </a:lnTo>
                  <a:lnTo>
                    <a:pt x="170607" y="201826"/>
                  </a:lnTo>
                  <a:lnTo>
                    <a:pt x="160053" y="218506"/>
                  </a:lnTo>
                  <a:lnTo>
                    <a:pt x="143664" y="233718"/>
                  </a:lnTo>
                  <a:lnTo>
                    <a:pt x="118443" y="238919"/>
                  </a:lnTo>
                  <a:lnTo>
                    <a:pt x="65770" y="232726"/>
                  </a:lnTo>
                  <a:lnTo>
                    <a:pt x="17109" y="216855"/>
                  </a:lnTo>
                  <a:lnTo>
                    <a:pt x="0" y="2065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129781" y="4106114"/>
              <a:ext cx="142188" cy="168597"/>
            </a:xfrm>
            <a:custGeom>
              <a:avLst/>
              <a:gdLst/>
              <a:ahLst/>
              <a:cxnLst/>
              <a:rect l="0" t="0" r="0" b="0"/>
              <a:pathLst>
                <a:path w="142188" h="168597">
                  <a:moveTo>
                    <a:pt x="8333" y="21057"/>
                  </a:moveTo>
                  <a:lnTo>
                    <a:pt x="0" y="58535"/>
                  </a:lnTo>
                  <a:lnTo>
                    <a:pt x="1574" y="93383"/>
                  </a:lnTo>
                  <a:lnTo>
                    <a:pt x="7669" y="115203"/>
                  </a:lnTo>
                  <a:lnTo>
                    <a:pt x="30645" y="154687"/>
                  </a:lnTo>
                  <a:lnTo>
                    <a:pt x="37246" y="162786"/>
                  </a:lnTo>
                  <a:lnTo>
                    <a:pt x="46326" y="167015"/>
                  </a:lnTo>
                  <a:lnTo>
                    <a:pt x="68892" y="168596"/>
                  </a:lnTo>
                  <a:lnTo>
                    <a:pt x="79121" y="163869"/>
                  </a:lnTo>
                  <a:lnTo>
                    <a:pt x="112349" y="125782"/>
                  </a:lnTo>
                  <a:lnTo>
                    <a:pt x="131179" y="91471"/>
                  </a:lnTo>
                  <a:lnTo>
                    <a:pt x="141048" y="51669"/>
                  </a:lnTo>
                  <a:lnTo>
                    <a:pt x="142187" y="27643"/>
                  </a:lnTo>
                  <a:lnTo>
                    <a:pt x="13467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296041" y="4132445"/>
              <a:ext cx="210571" cy="184240"/>
            </a:xfrm>
            <a:custGeom>
              <a:avLst/>
              <a:gdLst/>
              <a:ahLst/>
              <a:cxnLst/>
              <a:rect l="0" t="0" r="0" b="0"/>
              <a:pathLst>
                <a:path w="210571" h="184240">
                  <a:moveTo>
                    <a:pt x="0" y="5254"/>
                  </a:moveTo>
                  <a:lnTo>
                    <a:pt x="9065" y="63871"/>
                  </a:lnTo>
                  <a:lnTo>
                    <a:pt x="18645" y="116875"/>
                  </a:lnTo>
                  <a:lnTo>
                    <a:pt x="26062" y="144392"/>
                  </a:lnTo>
                  <a:lnTo>
                    <a:pt x="25563" y="143636"/>
                  </a:lnTo>
                  <a:lnTo>
                    <a:pt x="14415" y="99560"/>
                  </a:lnTo>
                  <a:lnTo>
                    <a:pt x="12849" y="61402"/>
                  </a:lnTo>
                  <a:lnTo>
                    <a:pt x="20445" y="27350"/>
                  </a:lnTo>
                  <a:lnTo>
                    <a:pt x="30924" y="5716"/>
                  </a:lnTo>
                  <a:lnTo>
                    <a:pt x="36994" y="882"/>
                  </a:lnTo>
                  <a:lnTo>
                    <a:pt x="43380" y="0"/>
                  </a:lnTo>
                  <a:lnTo>
                    <a:pt x="49977" y="1751"/>
                  </a:lnTo>
                  <a:lnTo>
                    <a:pt x="55545" y="6429"/>
                  </a:lnTo>
                  <a:lnTo>
                    <a:pt x="92320" y="69110"/>
                  </a:lnTo>
                  <a:lnTo>
                    <a:pt x="96642" y="79410"/>
                  </a:lnTo>
                  <a:lnTo>
                    <a:pt x="100693" y="81598"/>
                  </a:lnTo>
                  <a:lnTo>
                    <a:pt x="104564" y="78377"/>
                  </a:lnTo>
                  <a:lnTo>
                    <a:pt x="108314" y="71550"/>
                  </a:lnTo>
                  <a:lnTo>
                    <a:pt x="121065" y="20122"/>
                  </a:lnTo>
                  <a:lnTo>
                    <a:pt x="126333" y="11657"/>
                  </a:lnTo>
                  <a:lnTo>
                    <a:pt x="133355" y="8353"/>
                  </a:lnTo>
                  <a:lnTo>
                    <a:pt x="141546" y="8490"/>
                  </a:lnTo>
                  <a:lnTo>
                    <a:pt x="150516" y="10921"/>
                  </a:lnTo>
                  <a:lnTo>
                    <a:pt x="157666" y="16051"/>
                  </a:lnTo>
                  <a:lnTo>
                    <a:pt x="168729" y="31110"/>
                  </a:lnTo>
                  <a:lnTo>
                    <a:pt x="189087" y="82705"/>
                  </a:lnTo>
                  <a:lnTo>
                    <a:pt x="203467" y="135847"/>
                  </a:lnTo>
                  <a:lnTo>
                    <a:pt x="210570" y="1842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548725" y="4137699"/>
              <a:ext cx="147400" cy="134729"/>
            </a:xfrm>
            <a:custGeom>
              <a:avLst/>
              <a:gdLst/>
              <a:ahLst/>
              <a:cxnLst/>
              <a:rect l="0" t="0" r="0" b="0"/>
              <a:pathLst>
                <a:path w="147400" h="134729">
                  <a:moveTo>
                    <a:pt x="0" y="21057"/>
                  </a:moveTo>
                  <a:lnTo>
                    <a:pt x="3120" y="75201"/>
                  </a:lnTo>
                  <a:lnTo>
                    <a:pt x="10722" y="134728"/>
                  </a:lnTo>
                  <a:lnTo>
                    <a:pt x="12998" y="133103"/>
                  </a:lnTo>
                  <a:lnTo>
                    <a:pt x="15684" y="127340"/>
                  </a:lnTo>
                  <a:lnTo>
                    <a:pt x="20350" y="71520"/>
                  </a:lnTo>
                  <a:lnTo>
                    <a:pt x="26506" y="17117"/>
                  </a:lnTo>
                  <a:lnTo>
                    <a:pt x="32879" y="9072"/>
                  </a:lnTo>
                  <a:lnTo>
                    <a:pt x="41806" y="4878"/>
                  </a:lnTo>
                  <a:lnTo>
                    <a:pt x="52437" y="3252"/>
                  </a:lnTo>
                  <a:lnTo>
                    <a:pt x="60694" y="5678"/>
                  </a:lnTo>
                  <a:lnTo>
                    <a:pt x="67369" y="10804"/>
                  </a:lnTo>
                  <a:lnTo>
                    <a:pt x="92077" y="49838"/>
                  </a:lnTo>
                  <a:lnTo>
                    <a:pt x="106960" y="83397"/>
                  </a:lnTo>
                  <a:lnTo>
                    <a:pt x="111081" y="87184"/>
                  </a:lnTo>
                  <a:lnTo>
                    <a:pt x="114998" y="86198"/>
                  </a:lnTo>
                  <a:lnTo>
                    <a:pt x="118779" y="82032"/>
                  </a:lnTo>
                  <a:lnTo>
                    <a:pt x="122981" y="64925"/>
                  </a:lnTo>
                  <a:lnTo>
                    <a:pt x="131267" y="21404"/>
                  </a:lnTo>
                  <a:lnTo>
                    <a:pt x="137499" y="9513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738238" y="4103104"/>
              <a:ext cx="184604" cy="173856"/>
            </a:xfrm>
            <a:custGeom>
              <a:avLst/>
              <a:gdLst/>
              <a:ahLst/>
              <a:cxnLst/>
              <a:rect l="0" t="0" r="0" b="0"/>
              <a:pathLst>
                <a:path w="184604" h="173856">
                  <a:moveTo>
                    <a:pt x="0" y="55652"/>
                  </a:moveTo>
                  <a:lnTo>
                    <a:pt x="17958" y="119080"/>
                  </a:lnTo>
                  <a:lnTo>
                    <a:pt x="24749" y="139994"/>
                  </a:lnTo>
                  <a:lnTo>
                    <a:pt x="28198" y="143465"/>
                  </a:lnTo>
                  <a:lnTo>
                    <a:pt x="31667" y="142270"/>
                  </a:lnTo>
                  <a:lnTo>
                    <a:pt x="38641" y="131584"/>
                  </a:lnTo>
                  <a:lnTo>
                    <a:pt x="45640" y="115136"/>
                  </a:lnTo>
                  <a:lnTo>
                    <a:pt x="52653" y="109346"/>
                  </a:lnTo>
                  <a:lnTo>
                    <a:pt x="72924" y="102913"/>
                  </a:lnTo>
                  <a:lnTo>
                    <a:pt x="134573" y="95325"/>
                  </a:lnTo>
                  <a:lnTo>
                    <a:pt x="155737" y="88492"/>
                  </a:lnTo>
                  <a:lnTo>
                    <a:pt x="172942" y="77657"/>
                  </a:lnTo>
                  <a:lnTo>
                    <a:pt x="178466" y="69152"/>
                  </a:lnTo>
                  <a:lnTo>
                    <a:pt x="184603" y="47224"/>
                  </a:lnTo>
                  <a:lnTo>
                    <a:pt x="183900" y="37165"/>
                  </a:lnTo>
                  <a:lnTo>
                    <a:pt x="176880" y="19750"/>
                  </a:lnTo>
                  <a:lnTo>
                    <a:pt x="162841" y="7330"/>
                  </a:lnTo>
                  <a:lnTo>
                    <a:pt x="154184" y="2381"/>
                  </a:lnTo>
                  <a:lnTo>
                    <a:pt x="135206" y="0"/>
                  </a:lnTo>
                  <a:lnTo>
                    <a:pt x="125232" y="1004"/>
                  </a:lnTo>
                  <a:lnTo>
                    <a:pt x="107912" y="11477"/>
                  </a:lnTo>
                  <a:lnTo>
                    <a:pt x="93584" y="27830"/>
                  </a:lnTo>
                  <a:lnTo>
                    <a:pt x="83317" y="46796"/>
                  </a:lnTo>
                  <a:lnTo>
                    <a:pt x="76549" y="82794"/>
                  </a:lnTo>
                  <a:lnTo>
                    <a:pt x="82668" y="128474"/>
                  </a:lnTo>
                  <a:lnTo>
                    <a:pt x="88604" y="150018"/>
                  </a:lnTo>
                  <a:lnTo>
                    <a:pt x="94165" y="158337"/>
                  </a:lnTo>
                  <a:lnTo>
                    <a:pt x="109702" y="170700"/>
                  </a:lnTo>
                  <a:lnTo>
                    <a:pt x="128304" y="173855"/>
                  </a:lnTo>
                  <a:lnTo>
                    <a:pt x="168456" y="1714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976777" y="4116642"/>
              <a:ext cx="87846" cy="181691"/>
            </a:xfrm>
            <a:custGeom>
              <a:avLst/>
              <a:gdLst/>
              <a:ahLst/>
              <a:cxnLst/>
              <a:rect l="0" t="0" r="0" b="0"/>
              <a:pathLst>
                <a:path w="87846" h="181691">
                  <a:moveTo>
                    <a:pt x="3617" y="105285"/>
                  </a:moveTo>
                  <a:lnTo>
                    <a:pt x="21575" y="159160"/>
                  </a:lnTo>
                  <a:lnTo>
                    <a:pt x="29475" y="181690"/>
                  </a:lnTo>
                  <a:lnTo>
                    <a:pt x="13604" y="122251"/>
                  </a:lnTo>
                  <a:lnTo>
                    <a:pt x="0" y="69382"/>
                  </a:lnTo>
                  <a:lnTo>
                    <a:pt x="725" y="33426"/>
                  </a:lnTo>
                  <a:lnTo>
                    <a:pt x="6368" y="25794"/>
                  </a:lnTo>
                  <a:lnTo>
                    <a:pt x="14810" y="20705"/>
                  </a:lnTo>
                  <a:lnTo>
                    <a:pt x="71136" y="3089"/>
                  </a:lnTo>
                  <a:lnTo>
                    <a:pt x="8784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096207" y="4100524"/>
              <a:ext cx="190943" cy="226689"/>
            </a:xfrm>
            <a:custGeom>
              <a:avLst/>
              <a:gdLst/>
              <a:ahLst/>
              <a:cxnLst/>
              <a:rect l="0" t="0" r="0" b="0"/>
              <a:pathLst>
                <a:path w="190943" h="226689">
                  <a:moveTo>
                    <a:pt x="105285" y="5590"/>
                  </a:moveTo>
                  <a:lnTo>
                    <a:pt x="88518" y="0"/>
                  </a:lnTo>
                  <a:lnTo>
                    <a:pt x="70926" y="376"/>
                  </a:lnTo>
                  <a:lnTo>
                    <a:pt x="52580" y="5612"/>
                  </a:lnTo>
                  <a:lnTo>
                    <a:pt x="36628" y="15738"/>
                  </a:lnTo>
                  <a:lnTo>
                    <a:pt x="24858" y="31157"/>
                  </a:lnTo>
                  <a:lnTo>
                    <a:pt x="20081" y="40182"/>
                  </a:lnTo>
                  <a:lnTo>
                    <a:pt x="19236" y="48539"/>
                  </a:lnTo>
                  <a:lnTo>
                    <a:pt x="24537" y="64062"/>
                  </a:lnTo>
                  <a:lnTo>
                    <a:pt x="37811" y="75641"/>
                  </a:lnTo>
                  <a:lnTo>
                    <a:pt x="95303" y="100026"/>
                  </a:lnTo>
                  <a:lnTo>
                    <a:pt x="153537" y="120191"/>
                  </a:lnTo>
                  <a:lnTo>
                    <a:pt x="171964" y="136072"/>
                  </a:lnTo>
                  <a:lnTo>
                    <a:pt x="189903" y="164744"/>
                  </a:lnTo>
                  <a:lnTo>
                    <a:pt x="190942" y="173694"/>
                  </a:lnTo>
                  <a:lnTo>
                    <a:pt x="185859" y="189877"/>
                  </a:lnTo>
                  <a:lnTo>
                    <a:pt x="172681" y="201749"/>
                  </a:lnTo>
                  <a:lnTo>
                    <a:pt x="164254" y="206553"/>
                  </a:lnTo>
                  <a:lnTo>
                    <a:pt x="111041" y="215432"/>
                  </a:lnTo>
                  <a:lnTo>
                    <a:pt x="58069" y="224118"/>
                  </a:lnTo>
                  <a:lnTo>
                    <a:pt x="0" y="2266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3695502" y="4716767"/>
            <a:ext cx="2903115" cy="831752"/>
            <a:chOff x="3695502" y="4716767"/>
            <a:chExt cx="2903115" cy="831752"/>
          </a:xfrm>
        </p:grpSpPr>
        <p:sp>
          <p:nvSpPr>
            <p:cNvPr id="150" name="Freeform 149"/>
            <p:cNvSpPr/>
            <p:nvPr/>
          </p:nvSpPr>
          <p:spPr>
            <a:xfrm>
              <a:off x="3695502" y="4916808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57197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895544" y="4748352"/>
              <a:ext cx="42115" cy="410612"/>
            </a:xfrm>
            <a:custGeom>
              <a:avLst/>
              <a:gdLst/>
              <a:ahLst/>
              <a:cxnLst/>
              <a:rect l="0" t="0" r="0" b="0"/>
              <a:pathLst>
                <a:path w="42115" h="410612">
                  <a:moveTo>
                    <a:pt x="42114" y="0"/>
                  </a:moveTo>
                  <a:lnTo>
                    <a:pt x="33780" y="37478"/>
                  </a:lnTo>
                  <a:lnTo>
                    <a:pt x="32019" y="94491"/>
                  </a:lnTo>
                  <a:lnTo>
                    <a:pt x="24435" y="148776"/>
                  </a:lnTo>
                  <a:lnTo>
                    <a:pt x="20888" y="201229"/>
                  </a:lnTo>
                  <a:lnTo>
                    <a:pt x="12948" y="249786"/>
                  </a:lnTo>
                  <a:lnTo>
                    <a:pt x="4356" y="306418"/>
                  </a:lnTo>
                  <a:lnTo>
                    <a:pt x="1291" y="358422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053471" y="4716767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21057" y="0"/>
                  </a:moveTo>
                  <a:lnTo>
                    <a:pt x="21057" y="54144"/>
                  </a:lnTo>
                  <a:lnTo>
                    <a:pt x="21057" y="101440"/>
                  </a:lnTo>
                  <a:lnTo>
                    <a:pt x="17938" y="156788"/>
                  </a:lnTo>
                  <a:lnTo>
                    <a:pt x="12724" y="213352"/>
                  </a:lnTo>
                  <a:lnTo>
                    <a:pt x="11179" y="274565"/>
                  </a:lnTo>
                  <a:lnTo>
                    <a:pt x="7602" y="330917"/>
                  </a:lnTo>
                  <a:lnTo>
                    <a:pt x="2252" y="37101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916601" y="4958922"/>
              <a:ext cx="136871" cy="73700"/>
            </a:xfrm>
            <a:custGeom>
              <a:avLst/>
              <a:gdLst/>
              <a:ahLst/>
              <a:cxnLst/>
              <a:rect l="0" t="0" r="0" b="0"/>
              <a:pathLst>
                <a:path w="136871" h="73700">
                  <a:moveTo>
                    <a:pt x="136870" y="0"/>
                  </a:moveTo>
                  <a:lnTo>
                    <a:pt x="84165" y="19128"/>
                  </a:lnTo>
                  <a:lnTo>
                    <a:pt x="23454" y="5513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091589" y="4990507"/>
              <a:ext cx="133445" cy="181435"/>
            </a:xfrm>
            <a:custGeom>
              <a:avLst/>
              <a:gdLst/>
              <a:ahLst/>
              <a:cxnLst/>
              <a:rect l="0" t="0" r="0" b="0"/>
              <a:pathLst>
                <a:path w="133445" h="181435">
                  <a:moveTo>
                    <a:pt x="98753" y="0"/>
                  </a:moveTo>
                  <a:lnTo>
                    <a:pt x="67471" y="9576"/>
                  </a:lnTo>
                  <a:lnTo>
                    <a:pt x="29065" y="39404"/>
                  </a:lnTo>
                  <a:lnTo>
                    <a:pt x="13244" y="65488"/>
                  </a:lnTo>
                  <a:lnTo>
                    <a:pt x="1147" y="95443"/>
                  </a:lnTo>
                  <a:lnTo>
                    <a:pt x="0" y="116119"/>
                  </a:lnTo>
                  <a:lnTo>
                    <a:pt x="8796" y="157988"/>
                  </a:lnTo>
                  <a:lnTo>
                    <a:pt x="14215" y="166157"/>
                  </a:lnTo>
                  <a:lnTo>
                    <a:pt x="29595" y="178353"/>
                  </a:lnTo>
                  <a:lnTo>
                    <a:pt x="48129" y="181434"/>
                  </a:lnTo>
                  <a:lnTo>
                    <a:pt x="68064" y="177734"/>
                  </a:lnTo>
                  <a:lnTo>
                    <a:pt x="88623" y="168290"/>
                  </a:lnTo>
                  <a:lnTo>
                    <a:pt x="114339" y="144231"/>
                  </a:lnTo>
                  <a:lnTo>
                    <a:pt x="131186" y="114875"/>
                  </a:lnTo>
                  <a:lnTo>
                    <a:pt x="133444" y="91220"/>
                  </a:lnTo>
                  <a:lnTo>
                    <a:pt x="125363" y="43496"/>
                  </a:lnTo>
                  <a:lnTo>
                    <a:pt x="110277" y="16527"/>
                  </a:lnTo>
                  <a:lnTo>
                    <a:pt x="100755" y="7346"/>
                  </a:lnTo>
                  <a:lnTo>
                    <a:pt x="8822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295626" y="4790466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31586" y="0"/>
                  </a:moveTo>
                  <a:lnTo>
                    <a:pt x="16932" y="58617"/>
                  </a:lnTo>
                  <a:lnTo>
                    <a:pt x="16586" y="121453"/>
                  </a:lnTo>
                  <a:lnTo>
                    <a:pt x="12324" y="170127"/>
                  </a:lnTo>
                  <a:lnTo>
                    <a:pt x="11061" y="221593"/>
                  </a:lnTo>
                  <a:lnTo>
                    <a:pt x="7567" y="270768"/>
                  </a:lnTo>
                  <a:lnTo>
                    <a:pt x="2243" y="30873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221927" y="4895751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24840" y="3120"/>
                  </a:lnTo>
                  <a:lnTo>
                    <a:pt x="63190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379855" y="5116850"/>
              <a:ext cx="59811" cy="147399"/>
            </a:xfrm>
            <a:custGeom>
              <a:avLst/>
              <a:gdLst/>
              <a:ahLst/>
              <a:cxnLst/>
              <a:rect l="0" t="0" r="0" b="0"/>
              <a:pathLst>
                <a:path w="59811" h="147399">
                  <a:moveTo>
                    <a:pt x="31585" y="0"/>
                  </a:moveTo>
                  <a:lnTo>
                    <a:pt x="55609" y="56214"/>
                  </a:lnTo>
                  <a:lnTo>
                    <a:pt x="59810" y="85425"/>
                  </a:lnTo>
                  <a:lnTo>
                    <a:pt x="55438" y="108546"/>
                  </a:lnTo>
                  <a:lnTo>
                    <a:pt x="50997" y="117987"/>
                  </a:lnTo>
                  <a:lnTo>
                    <a:pt x="36703" y="131597"/>
                  </a:lnTo>
                  <a:lnTo>
                    <a:pt x="15164" y="142716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593190" y="4743345"/>
              <a:ext cx="181804" cy="477378"/>
            </a:xfrm>
            <a:custGeom>
              <a:avLst/>
              <a:gdLst/>
              <a:ahLst/>
              <a:cxnLst/>
              <a:rect l="0" t="0" r="0" b="0"/>
              <a:pathLst>
                <a:path w="181804" h="477378">
                  <a:moveTo>
                    <a:pt x="123577" y="341919"/>
                  </a:moveTo>
                  <a:lnTo>
                    <a:pt x="114001" y="317872"/>
                  </a:lnTo>
                  <a:lnTo>
                    <a:pt x="103333" y="303546"/>
                  </a:lnTo>
                  <a:lnTo>
                    <a:pt x="94873" y="299959"/>
                  </a:lnTo>
                  <a:lnTo>
                    <a:pt x="72995" y="299094"/>
                  </a:lnTo>
                  <a:lnTo>
                    <a:pt x="62949" y="302840"/>
                  </a:lnTo>
                  <a:lnTo>
                    <a:pt x="22598" y="338116"/>
                  </a:lnTo>
                  <a:lnTo>
                    <a:pt x="6569" y="364969"/>
                  </a:lnTo>
                  <a:lnTo>
                    <a:pt x="0" y="400741"/>
                  </a:lnTo>
                  <a:lnTo>
                    <a:pt x="3643" y="435387"/>
                  </a:lnTo>
                  <a:lnTo>
                    <a:pt x="17721" y="467879"/>
                  </a:lnTo>
                  <a:lnTo>
                    <a:pt x="26100" y="473855"/>
                  </a:lnTo>
                  <a:lnTo>
                    <a:pt x="47888" y="477377"/>
                  </a:lnTo>
                  <a:lnTo>
                    <a:pt x="66930" y="471922"/>
                  </a:lnTo>
                  <a:lnTo>
                    <a:pt x="103808" y="449357"/>
                  </a:lnTo>
                  <a:lnTo>
                    <a:pt x="117910" y="429834"/>
                  </a:lnTo>
                  <a:lnTo>
                    <a:pt x="142084" y="373583"/>
                  </a:lnTo>
                  <a:lnTo>
                    <a:pt x="156876" y="323355"/>
                  </a:lnTo>
                  <a:lnTo>
                    <a:pt x="172355" y="267282"/>
                  </a:lnTo>
                  <a:lnTo>
                    <a:pt x="180793" y="212180"/>
                  </a:lnTo>
                  <a:lnTo>
                    <a:pt x="179264" y="154909"/>
                  </a:lnTo>
                  <a:lnTo>
                    <a:pt x="181803" y="96098"/>
                  </a:lnTo>
                  <a:lnTo>
                    <a:pt x="171733" y="40028"/>
                  </a:lnTo>
                  <a:lnTo>
                    <a:pt x="161891" y="6025"/>
                  </a:lnTo>
                  <a:lnTo>
                    <a:pt x="157309" y="1006"/>
                  </a:lnTo>
                  <a:lnTo>
                    <a:pt x="151914" y="0"/>
                  </a:lnTo>
                  <a:lnTo>
                    <a:pt x="145978" y="1669"/>
                  </a:lnTo>
                  <a:lnTo>
                    <a:pt x="142020" y="7461"/>
                  </a:lnTo>
                  <a:lnTo>
                    <a:pt x="129558" y="63331"/>
                  </a:lnTo>
                  <a:lnTo>
                    <a:pt x="124758" y="126146"/>
                  </a:lnTo>
                  <a:lnTo>
                    <a:pt x="120691" y="188640"/>
                  </a:lnTo>
                  <a:lnTo>
                    <a:pt x="114558" y="246651"/>
                  </a:lnTo>
                  <a:lnTo>
                    <a:pt x="113496" y="297184"/>
                  </a:lnTo>
                  <a:lnTo>
                    <a:pt x="114307" y="357086"/>
                  </a:lnTo>
                  <a:lnTo>
                    <a:pt x="127714" y="414843"/>
                  </a:lnTo>
                  <a:lnTo>
                    <a:pt x="134384" y="426972"/>
                  </a:lnTo>
                  <a:lnTo>
                    <a:pt x="144633" y="4366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800994" y="5022093"/>
              <a:ext cx="84230" cy="167351"/>
            </a:xfrm>
            <a:custGeom>
              <a:avLst/>
              <a:gdLst/>
              <a:ahLst/>
              <a:cxnLst/>
              <a:rect l="0" t="0" r="0" b="0"/>
              <a:pathLst>
                <a:path w="84230" h="167351">
                  <a:moveTo>
                    <a:pt x="0" y="52642"/>
                  </a:moveTo>
                  <a:lnTo>
                    <a:pt x="11453" y="101574"/>
                  </a:lnTo>
                  <a:lnTo>
                    <a:pt x="19161" y="160704"/>
                  </a:lnTo>
                  <a:lnTo>
                    <a:pt x="18623" y="166798"/>
                  </a:lnTo>
                  <a:lnTo>
                    <a:pt x="17095" y="167350"/>
                  </a:lnTo>
                  <a:lnTo>
                    <a:pt x="14906" y="164209"/>
                  </a:lnTo>
                  <a:lnTo>
                    <a:pt x="11105" y="101490"/>
                  </a:lnTo>
                  <a:lnTo>
                    <a:pt x="16232" y="39935"/>
                  </a:lnTo>
                  <a:lnTo>
                    <a:pt x="25152" y="17359"/>
                  </a:lnTo>
                  <a:lnTo>
                    <a:pt x="30806" y="8063"/>
                  </a:lnTo>
                  <a:lnTo>
                    <a:pt x="38085" y="3035"/>
                  </a:lnTo>
                  <a:lnTo>
                    <a:pt x="55531" y="569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885223" y="5106321"/>
              <a:ext cx="21057" cy="73701"/>
            </a:xfrm>
            <a:custGeom>
              <a:avLst/>
              <a:gdLst/>
              <a:ahLst/>
              <a:cxnLst/>
              <a:rect l="0" t="0" r="0" b="0"/>
              <a:pathLst>
                <a:path w="21057" h="73701">
                  <a:moveTo>
                    <a:pt x="0" y="0"/>
                  </a:moveTo>
                  <a:lnTo>
                    <a:pt x="0" y="22357"/>
                  </a:lnTo>
                  <a:lnTo>
                    <a:pt x="6239" y="39572"/>
                  </a:lnTo>
                  <a:lnTo>
                    <a:pt x="16666" y="59298"/>
                  </a:lnTo>
                  <a:lnTo>
                    <a:pt x="21056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800994" y="5032621"/>
              <a:ext cx="210572" cy="515898"/>
            </a:xfrm>
            <a:custGeom>
              <a:avLst/>
              <a:gdLst/>
              <a:ahLst/>
              <a:cxnLst/>
              <a:rect l="0" t="0" r="0" b="0"/>
              <a:pathLst>
                <a:path w="210572" h="515898">
                  <a:moveTo>
                    <a:pt x="210571" y="0"/>
                  </a:moveTo>
                  <a:lnTo>
                    <a:pt x="191442" y="55045"/>
                  </a:lnTo>
                  <a:lnTo>
                    <a:pt x="167451" y="106453"/>
                  </a:lnTo>
                  <a:lnTo>
                    <a:pt x="139295" y="169563"/>
                  </a:lnTo>
                  <a:lnTo>
                    <a:pt x="109924" y="226994"/>
                  </a:lnTo>
                  <a:lnTo>
                    <a:pt x="92164" y="278415"/>
                  </a:lnTo>
                  <a:lnTo>
                    <a:pt x="70701" y="336141"/>
                  </a:lnTo>
                  <a:lnTo>
                    <a:pt x="45446" y="399029"/>
                  </a:lnTo>
                  <a:lnTo>
                    <a:pt x="20329" y="461313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201077" y="4948394"/>
              <a:ext cx="174653" cy="241141"/>
            </a:xfrm>
            <a:custGeom>
              <a:avLst/>
              <a:gdLst/>
              <a:ahLst/>
              <a:cxnLst/>
              <a:rect l="0" t="0" r="0" b="0"/>
              <a:pathLst>
                <a:path w="174653" h="241141">
                  <a:moveTo>
                    <a:pt x="157928" y="0"/>
                  </a:moveTo>
                  <a:lnTo>
                    <a:pt x="99311" y="0"/>
                  </a:lnTo>
                  <a:lnTo>
                    <a:pt x="78844" y="6238"/>
                  </a:lnTo>
                  <a:lnTo>
                    <a:pt x="46640" y="29308"/>
                  </a:lnTo>
                  <a:lnTo>
                    <a:pt x="30457" y="55087"/>
                  </a:lnTo>
                  <a:lnTo>
                    <a:pt x="29663" y="63631"/>
                  </a:lnTo>
                  <a:lnTo>
                    <a:pt x="35021" y="79363"/>
                  </a:lnTo>
                  <a:lnTo>
                    <a:pt x="48321" y="91034"/>
                  </a:lnTo>
                  <a:lnTo>
                    <a:pt x="105830" y="115486"/>
                  </a:lnTo>
                  <a:lnTo>
                    <a:pt x="125414" y="123857"/>
                  </a:lnTo>
                  <a:lnTo>
                    <a:pt x="149594" y="142893"/>
                  </a:lnTo>
                  <a:lnTo>
                    <a:pt x="164362" y="160604"/>
                  </a:lnTo>
                  <a:lnTo>
                    <a:pt x="172486" y="183293"/>
                  </a:lnTo>
                  <a:lnTo>
                    <a:pt x="174652" y="195895"/>
                  </a:lnTo>
                  <a:lnTo>
                    <a:pt x="170820" y="216136"/>
                  </a:lnTo>
                  <a:lnTo>
                    <a:pt x="166523" y="224809"/>
                  </a:lnTo>
                  <a:lnTo>
                    <a:pt x="158979" y="230591"/>
                  </a:lnTo>
                  <a:lnTo>
                    <a:pt x="138118" y="237015"/>
                  </a:lnTo>
                  <a:lnTo>
                    <a:pt x="86598" y="241140"/>
                  </a:lnTo>
                  <a:lnTo>
                    <a:pt x="47626" y="239514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405082" y="5053679"/>
              <a:ext cx="343478" cy="178985"/>
            </a:xfrm>
            <a:custGeom>
              <a:avLst/>
              <a:gdLst/>
              <a:ahLst/>
              <a:cxnLst/>
              <a:rect l="0" t="0" r="0" b="0"/>
              <a:pathLst>
                <a:path w="343478" h="178985">
                  <a:moveTo>
                    <a:pt x="17094" y="0"/>
                  </a:moveTo>
                  <a:lnTo>
                    <a:pt x="305" y="63450"/>
                  </a:lnTo>
                  <a:lnTo>
                    <a:pt x="0" y="124663"/>
                  </a:lnTo>
                  <a:lnTo>
                    <a:pt x="2188" y="139261"/>
                  </a:lnTo>
                  <a:lnTo>
                    <a:pt x="7157" y="150162"/>
                  </a:lnTo>
                  <a:lnTo>
                    <a:pt x="22036" y="165394"/>
                  </a:lnTo>
                  <a:lnTo>
                    <a:pt x="32087" y="167584"/>
                  </a:lnTo>
                  <a:lnTo>
                    <a:pt x="55733" y="163779"/>
                  </a:lnTo>
                  <a:lnTo>
                    <a:pt x="75601" y="151169"/>
                  </a:lnTo>
                  <a:lnTo>
                    <a:pt x="99940" y="121220"/>
                  </a:lnTo>
                  <a:lnTo>
                    <a:pt x="123535" y="74767"/>
                  </a:lnTo>
                  <a:lnTo>
                    <a:pt x="132226" y="31579"/>
                  </a:lnTo>
                  <a:lnTo>
                    <a:pt x="134793" y="31581"/>
                  </a:lnTo>
                  <a:lnTo>
                    <a:pt x="140764" y="40942"/>
                  </a:lnTo>
                  <a:lnTo>
                    <a:pt x="161057" y="96747"/>
                  </a:lnTo>
                  <a:lnTo>
                    <a:pt x="171916" y="148485"/>
                  </a:lnTo>
                  <a:lnTo>
                    <a:pt x="172472" y="166599"/>
                  </a:lnTo>
                  <a:lnTo>
                    <a:pt x="170982" y="164878"/>
                  </a:lnTo>
                  <a:lnTo>
                    <a:pt x="167377" y="149318"/>
                  </a:lnTo>
                  <a:lnTo>
                    <a:pt x="168182" y="94788"/>
                  </a:lnTo>
                  <a:lnTo>
                    <a:pt x="174322" y="67864"/>
                  </a:lnTo>
                  <a:lnTo>
                    <a:pt x="184849" y="44199"/>
                  </a:lnTo>
                  <a:lnTo>
                    <a:pt x="192101" y="38825"/>
                  </a:lnTo>
                  <a:lnTo>
                    <a:pt x="200446" y="37581"/>
                  </a:lnTo>
                  <a:lnTo>
                    <a:pt x="209519" y="39092"/>
                  </a:lnTo>
                  <a:lnTo>
                    <a:pt x="216737" y="44779"/>
                  </a:lnTo>
                  <a:lnTo>
                    <a:pt x="227877" y="63575"/>
                  </a:lnTo>
                  <a:lnTo>
                    <a:pt x="232485" y="66949"/>
                  </a:lnTo>
                  <a:lnTo>
                    <a:pt x="236727" y="65690"/>
                  </a:lnTo>
                  <a:lnTo>
                    <a:pt x="257530" y="44041"/>
                  </a:lnTo>
                  <a:lnTo>
                    <a:pt x="265122" y="42228"/>
                  </a:lnTo>
                  <a:lnTo>
                    <a:pt x="282916" y="46454"/>
                  </a:lnTo>
                  <a:lnTo>
                    <a:pt x="296284" y="59250"/>
                  </a:lnTo>
                  <a:lnTo>
                    <a:pt x="310387" y="89305"/>
                  </a:lnTo>
                  <a:lnTo>
                    <a:pt x="329241" y="145511"/>
                  </a:lnTo>
                  <a:lnTo>
                    <a:pt x="343477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801202" y="5001112"/>
              <a:ext cx="368498" cy="195962"/>
            </a:xfrm>
            <a:custGeom>
              <a:avLst/>
              <a:gdLst/>
              <a:ahLst/>
              <a:cxnLst/>
              <a:rect l="0" t="0" r="0" b="0"/>
              <a:pathLst>
                <a:path w="368498" h="195962">
                  <a:moveTo>
                    <a:pt x="0" y="94680"/>
                  </a:moveTo>
                  <a:lnTo>
                    <a:pt x="3119" y="137372"/>
                  </a:lnTo>
                  <a:lnTo>
                    <a:pt x="9553" y="194625"/>
                  </a:lnTo>
                  <a:lnTo>
                    <a:pt x="11612" y="139002"/>
                  </a:lnTo>
                  <a:lnTo>
                    <a:pt x="16080" y="116719"/>
                  </a:lnTo>
                  <a:lnTo>
                    <a:pt x="21248" y="110543"/>
                  </a:lnTo>
                  <a:lnTo>
                    <a:pt x="28204" y="107595"/>
                  </a:lnTo>
                  <a:lnTo>
                    <a:pt x="36350" y="106799"/>
                  </a:lnTo>
                  <a:lnTo>
                    <a:pt x="42950" y="109779"/>
                  </a:lnTo>
                  <a:lnTo>
                    <a:pt x="53404" y="122448"/>
                  </a:lnTo>
                  <a:lnTo>
                    <a:pt x="65866" y="149311"/>
                  </a:lnTo>
                  <a:lnTo>
                    <a:pt x="70817" y="153328"/>
                  </a:lnTo>
                  <a:lnTo>
                    <a:pt x="76457" y="153666"/>
                  </a:lnTo>
                  <a:lnTo>
                    <a:pt x="82557" y="151551"/>
                  </a:lnTo>
                  <a:lnTo>
                    <a:pt x="92454" y="136724"/>
                  </a:lnTo>
                  <a:lnTo>
                    <a:pt x="108340" y="94666"/>
                  </a:lnTo>
                  <a:lnTo>
                    <a:pt x="114340" y="89992"/>
                  </a:lnTo>
                  <a:lnTo>
                    <a:pt x="121850" y="89215"/>
                  </a:lnTo>
                  <a:lnTo>
                    <a:pt x="130366" y="91037"/>
                  </a:lnTo>
                  <a:lnTo>
                    <a:pt x="137214" y="95761"/>
                  </a:lnTo>
                  <a:lnTo>
                    <a:pt x="147941" y="110368"/>
                  </a:lnTo>
                  <a:lnTo>
                    <a:pt x="160558" y="143912"/>
                  </a:lnTo>
                  <a:lnTo>
                    <a:pt x="166700" y="149729"/>
                  </a:lnTo>
                  <a:lnTo>
                    <a:pt x="174304" y="151266"/>
                  </a:lnTo>
                  <a:lnTo>
                    <a:pt x="182883" y="149952"/>
                  </a:lnTo>
                  <a:lnTo>
                    <a:pt x="198655" y="142252"/>
                  </a:lnTo>
                  <a:lnTo>
                    <a:pt x="254682" y="103482"/>
                  </a:lnTo>
                  <a:lnTo>
                    <a:pt x="301376" y="66145"/>
                  </a:lnTo>
                  <a:lnTo>
                    <a:pt x="305033" y="56940"/>
                  </a:lnTo>
                  <a:lnTo>
                    <a:pt x="305975" y="34233"/>
                  </a:lnTo>
                  <a:lnTo>
                    <a:pt x="299376" y="14782"/>
                  </a:lnTo>
                  <a:lnTo>
                    <a:pt x="294341" y="6320"/>
                  </a:lnTo>
                  <a:lnTo>
                    <a:pt x="286304" y="1848"/>
                  </a:lnTo>
                  <a:lnTo>
                    <a:pt x="264896" y="0"/>
                  </a:lnTo>
                  <a:lnTo>
                    <a:pt x="232126" y="11125"/>
                  </a:lnTo>
                  <a:lnTo>
                    <a:pt x="217031" y="29079"/>
                  </a:lnTo>
                  <a:lnTo>
                    <a:pt x="211368" y="40417"/>
                  </a:lnTo>
                  <a:lnTo>
                    <a:pt x="208195" y="62375"/>
                  </a:lnTo>
                  <a:lnTo>
                    <a:pt x="215690" y="110656"/>
                  </a:lnTo>
                  <a:lnTo>
                    <a:pt x="230674" y="140228"/>
                  </a:lnTo>
                  <a:lnTo>
                    <a:pt x="257868" y="171181"/>
                  </a:lnTo>
                  <a:lnTo>
                    <a:pt x="276045" y="185613"/>
                  </a:lnTo>
                  <a:lnTo>
                    <a:pt x="298941" y="193586"/>
                  </a:lnTo>
                  <a:lnTo>
                    <a:pt x="323545" y="195961"/>
                  </a:lnTo>
                  <a:lnTo>
                    <a:pt x="368497" y="1894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238452" y="5005789"/>
              <a:ext cx="131290" cy="189620"/>
            </a:xfrm>
            <a:custGeom>
              <a:avLst/>
              <a:gdLst/>
              <a:ahLst/>
              <a:cxnLst/>
              <a:rect l="0" t="0" r="0" b="0"/>
              <a:pathLst>
                <a:path w="131290" h="189620">
                  <a:moveTo>
                    <a:pt x="15475" y="90003"/>
                  </a:moveTo>
                  <a:lnTo>
                    <a:pt x="24540" y="148620"/>
                  </a:lnTo>
                  <a:lnTo>
                    <a:pt x="31160" y="183410"/>
                  </a:lnTo>
                  <a:lnTo>
                    <a:pt x="30611" y="188540"/>
                  </a:lnTo>
                  <a:lnTo>
                    <a:pt x="27905" y="189619"/>
                  </a:lnTo>
                  <a:lnTo>
                    <a:pt x="23762" y="188000"/>
                  </a:lnTo>
                  <a:lnTo>
                    <a:pt x="21000" y="182240"/>
                  </a:lnTo>
                  <a:lnTo>
                    <a:pt x="10613" y="126427"/>
                  </a:lnTo>
                  <a:lnTo>
                    <a:pt x="0" y="72025"/>
                  </a:lnTo>
                  <a:lnTo>
                    <a:pt x="1968" y="44189"/>
                  </a:lnTo>
                  <a:lnTo>
                    <a:pt x="12982" y="22458"/>
                  </a:lnTo>
                  <a:lnTo>
                    <a:pt x="20832" y="13388"/>
                  </a:lnTo>
                  <a:lnTo>
                    <a:pt x="45152" y="3310"/>
                  </a:lnTo>
                  <a:lnTo>
                    <a:pt x="74289" y="0"/>
                  </a:lnTo>
                  <a:lnTo>
                    <a:pt x="131289" y="57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411681" y="5011565"/>
              <a:ext cx="186936" cy="248081"/>
            </a:xfrm>
            <a:custGeom>
              <a:avLst/>
              <a:gdLst/>
              <a:ahLst/>
              <a:cxnLst/>
              <a:rect l="0" t="0" r="0" b="0"/>
              <a:pathLst>
                <a:path w="186936" h="248081">
                  <a:moveTo>
                    <a:pt x="115988" y="0"/>
                  </a:moveTo>
                  <a:lnTo>
                    <a:pt x="73296" y="3119"/>
                  </a:lnTo>
                  <a:lnTo>
                    <a:pt x="42116" y="14572"/>
                  </a:lnTo>
                  <a:lnTo>
                    <a:pt x="5729" y="39403"/>
                  </a:lnTo>
                  <a:lnTo>
                    <a:pt x="1538" y="47325"/>
                  </a:lnTo>
                  <a:lnTo>
                    <a:pt x="0" y="65487"/>
                  </a:lnTo>
                  <a:lnTo>
                    <a:pt x="3568" y="72904"/>
                  </a:lnTo>
                  <a:lnTo>
                    <a:pt x="16890" y="84264"/>
                  </a:lnTo>
                  <a:lnTo>
                    <a:pt x="72492" y="96494"/>
                  </a:lnTo>
                  <a:lnTo>
                    <a:pt x="125164" y="113702"/>
                  </a:lnTo>
                  <a:lnTo>
                    <a:pt x="164481" y="144535"/>
                  </a:lnTo>
                  <a:lnTo>
                    <a:pt x="180399" y="170727"/>
                  </a:lnTo>
                  <a:lnTo>
                    <a:pt x="186935" y="206303"/>
                  </a:lnTo>
                  <a:lnTo>
                    <a:pt x="183173" y="217084"/>
                  </a:lnTo>
                  <a:lnTo>
                    <a:pt x="166515" y="235302"/>
                  </a:lnTo>
                  <a:lnTo>
                    <a:pt x="143512" y="244958"/>
                  </a:lnTo>
                  <a:lnTo>
                    <a:pt x="120031" y="248080"/>
                  </a:lnTo>
                  <a:lnTo>
                    <a:pt x="84402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3516518" y="5682450"/>
            <a:ext cx="3260971" cy="687292"/>
            <a:chOff x="3516518" y="5682450"/>
            <a:chExt cx="3260971" cy="687292"/>
          </a:xfrm>
        </p:grpSpPr>
        <p:sp>
          <p:nvSpPr>
            <p:cNvPr id="168" name="Freeform 167"/>
            <p:cNvSpPr/>
            <p:nvPr/>
          </p:nvSpPr>
          <p:spPr>
            <a:xfrm>
              <a:off x="3516518" y="5948601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5" y="9065"/>
                  </a:lnTo>
                  <a:lnTo>
                    <a:pt x="17367" y="1866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737616" y="5727502"/>
              <a:ext cx="42115" cy="505369"/>
            </a:xfrm>
            <a:custGeom>
              <a:avLst/>
              <a:gdLst/>
              <a:ahLst/>
              <a:cxnLst/>
              <a:rect l="0" t="0" r="0" b="0"/>
              <a:pathLst>
                <a:path w="42115" h="505369">
                  <a:moveTo>
                    <a:pt x="42114" y="0"/>
                  </a:moveTo>
                  <a:lnTo>
                    <a:pt x="38995" y="57264"/>
                  </a:lnTo>
                  <a:lnTo>
                    <a:pt x="33781" y="109774"/>
                  </a:lnTo>
                  <a:lnTo>
                    <a:pt x="32236" y="163547"/>
                  </a:lnTo>
                  <a:lnTo>
                    <a:pt x="31714" y="223639"/>
                  </a:lnTo>
                  <a:lnTo>
                    <a:pt x="24376" y="280568"/>
                  </a:lnTo>
                  <a:lnTo>
                    <a:pt x="18593" y="336874"/>
                  </a:lnTo>
                  <a:lnTo>
                    <a:pt x="9799" y="385255"/>
                  </a:lnTo>
                  <a:lnTo>
                    <a:pt x="2904" y="437803"/>
                  </a:lnTo>
                  <a:lnTo>
                    <a:pt x="861" y="476770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906072" y="5843316"/>
              <a:ext cx="31587" cy="431669"/>
            </a:xfrm>
            <a:custGeom>
              <a:avLst/>
              <a:gdLst/>
              <a:ahLst/>
              <a:cxnLst/>
              <a:rect l="0" t="0" r="0" b="0"/>
              <a:pathLst>
                <a:path w="31587" h="431669">
                  <a:moveTo>
                    <a:pt x="31586" y="0"/>
                  </a:moveTo>
                  <a:lnTo>
                    <a:pt x="24350" y="27556"/>
                  </a:lnTo>
                  <a:lnTo>
                    <a:pt x="21708" y="90018"/>
                  </a:lnTo>
                  <a:lnTo>
                    <a:pt x="21250" y="149114"/>
                  </a:lnTo>
                  <a:lnTo>
                    <a:pt x="21115" y="204840"/>
                  </a:lnTo>
                  <a:lnTo>
                    <a:pt x="15479" y="260001"/>
                  </a:lnTo>
                  <a:lnTo>
                    <a:pt x="11507" y="314267"/>
                  </a:lnTo>
                  <a:lnTo>
                    <a:pt x="7602" y="376979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769202" y="6043357"/>
              <a:ext cx="126343" cy="52644"/>
            </a:xfrm>
            <a:custGeom>
              <a:avLst/>
              <a:gdLst/>
              <a:ahLst/>
              <a:cxnLst/>
              <a:rect l="0" t="0" r="0" b="0"/>
              <a:pathLst>
                <a:path w="126343" h="52644">
                  <a:moveTo>
                    <a:pt x="126342" y="0"/>
                  </a:moveTo>
                  <a:lnTo>
                    <a:pt x="64061" y="19128"/>
                  </a:lnTo>
                  <a:lnTo>
                    <a:pt x="19369" y="4000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929865" y="6022300"/>
              <a:ext cx="138577" cy="208373"/>
            </a:xfrm>
            <a:custGeom>
              <a:avLst/>
              <a:gdLst/>
              <a:ahLst/>
              <a:cxnLst/>
              <a:rect l="0" t="0" r="0" b="0"/>
              <a:pathLst>
                <a:path w="138577" h="208373">
                  <a:moveTo>
                    <a:pt x="113078" y="0"/>
                  </a:moveTo>
                  <a:lnTo>
                    <a:pt x="69115" y="20244"/>
                  </a:lnTo>
                  <a:lnTo>
                    <a:pt x="44420" y="44993"/>
                  </a:lnTo>
                  <a:lnTo>
                    <a:pt x="11114" y="103469"/>
                  </a:lnTo>
                  <a:lnTo>
                    <a:pt x="3420" y="127875"/>
                  </a:lnTo>
                  <a:lnTo>
                    <a:pt x="0" y="158219"/>
                  </a:lnTo>
                  <a:lnTo>
                    <a:pt x="4719" y="184963"/>
                  </a:lnTo>
                  <a:lnTo>
                    <a:pt x="9253" y="197008"/>
                  </a:lnTo>
                  <a:lnTo>
                    <a:pt x="15785" y="203869"/>
                  </a:lnTo>
                  <a:lnTo>
                    <a:pt x="23650" y="207272"/>
                  </a:lnTo>
                  <a:lnTo>
                    <a:pt x="32402" y="208372"/>
                  </a:lnTo>
                  <a:lnTo>
                    <a:pt x="51486" y="203354"/>
                  </a:lnTo>
                  <a:lnTo>
                    <a:pt x="92333" y="181069"/>
                  </a:lnTo>
                  <a:lnTo>
                    <a:pt x="106977" y="164703"/>
                  </a:lnTo>
                  <a:lnTo>
                    <a:pt x="133599" y="104956"/>
                  </a:lnTo>
                  <a:lnTo>
                    <a:pt x="138576" y="84082"/>
                  </a:lnTo>
                  <a:lnTo>
                    <a:pt x="136889" y="63106"/>
                  </a:lnTo>
                  <a:lnTo>
                    <a:pt x="123772" y="31566"/>
                  </a:lnTo>
                  <a:lnTo>
                    <a:pt x="114711" y="19879"/>
                  </a:lnTo>
                  <a:lnTo>
                    <a:pt x="102549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4148228" y="5832787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0" y="0"/>
                  </a:moveTo>
                  <a:lnTo>
                    <a:pt x="0" y="57265"/>
                  </a:lnTo>
                  <a:lnTo>
                    <a:pt x="3119" y="109774"/>
                  </a:lnTo>
                  <a:lnTo>
                    <a:pt x="8333" y="172906"/>
                  </a:lnTo>
                  <a:lnTo>
                    <a:pt x="9553" y="219567"/>
                  </a:lnTo>
                  <a:lnTo>
                    <a:pt x="10094" y="267601"/>
                  </a:lnTo>
                  <a:lnTo>
                    <a:pt x="10400" y="329503"/>
                  </a:lnTo>
                  <a:lnTo>
                    <a:pt x="10503" y="390907"/>
                  </a:lnTo>
                  <a:lnTo>
                    <a:pt x="10528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4053471" y="5969658"/>
              <a:ext cx="200043" cy="52643"/>
            </a:xfrm>
            <a:custGeom>
              <a:avLst/>
              <a:gdLst/>
              <a:ahLst/>
              <a:cxnLst/>
              <a:rect l="0" t="0" r="0" b="0"/>
              <a:pathLst>
                <a:path w="200043" h="52643">
                  <a:moveTo>
                    <a:pt x="200042" y="0"/>
                  </a:moveTo>
                  <a:lnTo>
                    <a:pt x="138931" y="17958"/>
                  </a:lnTo>
                  <a:lnTo>
                    <a:pt x="84499" y="35149"/>
                  </a:lnTo>
                  <a:lnTo>
                    <a:pt x="26408" y="495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4274570" y="6190756"/>
              <a:ext cx="39961" cy="178986"/>
            </a:xfrm>
            <a:custGeom>
              <a:avLst/>
              <a:gdLst/>
              <a:ahLst/>
              <a:cxnLst/>
              <a:rect l="0" t="0" r="0" b="0"/>
              <a:pathLst>
                <a:path w="39961" h="178986">
                  <a:moveTo>
                    <a:pt x="0" y="0"/>
                  </a:moveTo>
                  <a:lnTo>
                    <a:pt x="15640" y="17981"/>
                  </a:lnTo>
                  <a:lnTo>
                    <a:pt x="34844" y="64153"/>
                  </a:lnTo>
                  <a:lnTo>
                    <a:pt x="39960" y="100637"/>
                  </a:lnTo>
                  <a:lnTo>
                    <a:pt x="35886" y="135493"/>
                  </a:lnTo>
                  <a:lnTo>
                    <a:pt x="27258" y="154196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474611" y="5780145"/>
              <a:ext cx="105286" cy="502608"/>
            </a:xfrm>
            <a:custGeom>
              <a:avLst/>
              <a:gdLst/>
              <a:ahLst/>
              <a:cxnLst/>
              <a:rect l="0" t="0" r="0" b="0"/>
              <a:pathLst>
                <a:path w="105286" h="502608">
                  <a:moveTo>
                    <a:pt x="0" y="0"/>
                  </a:moveTo>
                  <a:lnTo>
                    <a:pt x="3120" y="57264"/>
                  </a:lnTo>
                  <a:lnTo>
                    <a:pt x="8333" y="106654"/>
                  </a:lnTo>
                  <a:lnTo>
                    <a:pt x="9878" y="161453"/>
                  </a:lnTo>
                  <a:lnTo>
                    <a:pt x="10336" y="222143"/>
                  </a:lnTo>
                  <a:lnTo>
                    <a:pt x="10471" y="281459"/>
                  </a:lnTo>
                  <a:lnTo>
                    <a:pt x="10512" y="336079"/>
                  </a:lnTo>
                  <a:lnTo>
                    <a:pt x="7404" y="389307"/>
                  </a:lnTo>
                  <a:lnTo>
                    <a:pt x="2194" y="439004"/>
                  </a:lnTo>
                  <a:lnTo>
                    <a:pt x="434" y="497718"/>
                  </a:lnTo>
                  <a:lnTo>
                    <a:pt x="289" y="502607"/>
                  </a:lnTo>
                  <a:lnTo>
                    <a:pt x="1196" y="454081"/>
                  </a:lnTo>
                  <a:lnTo>
                    <a:pt x="9068" y="394672"/>
                  </a:lnTo>
                  <a:lnTo>
                    <a:pt x="11410" y="341215"/>
                  </a:lnTo>
                  <a:lnTo>
                    <a:pt x="15990" y="317768"/>
                  </a:lnTo>
                  <a:lnTo>
                    <a:pt x="21189" y="308941"/>
                  </a:lnTo>
                  <a:lnTo>
                    <a:pt x="36323" y="296014"/>
                  </a:lnTo>
                  <a:lnTo>
                    <a:pt x="45272" y="294439"/>
                  </a:lnTo>
                  <a:lnTo>
                    <a:pt x="64575" y="298928"/>
                  </a:lnTo>
                  <a:lnTo>
                    <a:pt x="72296" y="304570"/>
                  </a:lnTo>
                  <a:lnTo>
                    <a:pt x="83994" y="320198"/>
                  </a:lnTo>
                  <a:lnTo>
                    <a:pt x="97157" y="354316"/>
                  </a:lnTo>
                  <a:lnTo>
                    <a:pt x="104214" y="415343"/>
                  </a:lnTo>
                  <a:lnTo>
                    <a:pt x="105285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616920" y="6106528"/>
              <a:ext cx="110376" cy="150461"/>
            </a:xfrm>
            <a:custGeom>
              <a:avLst/>
              <a:gdLst/>
              <a:ahLst/>
              <a:cxnLst/>
              <a:rect l="0" t="0" r="0" b="0"/>
              <a:pathLst>
                <a:path w="110376" h="150461">
                  <a:moveTo>
                    <a:pt x="15618" y="10529"/>
                  </a:moveTo>
                  <a:lnTo>
                    <a:pt x="12499" y="53220"/>
                  </a:lnTo>
                  <a:lnTo>
                    <a:pt x="0" y="106531"/>
                  </a:lnTo>
                  <a:lnTo>
                    <a:pt x="2048" y="131965"/>
                  </a:lnTo>
                  <a:lnTo>
                    <a:pt x="7741" y="140619"/>
                  </a:lnTo>
                  <a:lnTo>
                    <a:pt x="16216" y="146389"/>
                  </a:lnTo>
                  <a:lnTo>
                    <a:pt x="26545" y="150235"/>
                  </a:lnTo>
                  <a:lnTo>
                    <a:pt x="35771" y="150460"/>
                  </a:lnTo>
                  <a:lnTo>
                    <a:pt x="52262" y="144470"/>
                  </a:lnTo>
                  <a:lnTo>
                    <a:pt x="74699" y="127944"/>
                  </a:lnTo>
                  <a:lnTo>
                    <a:pt x="90576" y="102640"/>
                  </a:lnTo>
                  <a:lnTo>
                    <a:pt x="101745" y="43961"/>
                  </a:lnTo>
                  <a:lnTo>
                    <a:pt x="11037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769409" y="6077794"/>
              <a:ext cx="178986" cy="165606"/>
            </a:xfrm>
            <a:custGeom>
              <a:avLst/>
              <a:gdLst/>
              <a:ahLst/>
              <a:cxnLst/>
              <a:rect l="0" t="0" r="0" b="0"/>
              <a:pathLst>
                <a:path w="178986" h="165606">
                  <a:moveTo>
                    <a:pt x="0" y="49791"/>
                  </a:moveTo>
                  <a:lnTo>
                    <a:pt x="5589" y="108408"/>
                  </a:lnTo>
                  <a:lnTo>
                    <a:pt x="10723" y="154393"/>
                  </a:lnTo>
                  <a:lnTo>
                    <a:pt x="12998" y="154621"/>
                  </a:lnTo>
                  <a:lnTo>
                    <a:pt x="15684" y="151263"/>
                  </a:lnTo>
                  <a:lnTo>
                    <a:pt x="23469" y="94407"/>
                  </a:lnTo>
                  <a:lnTo>
                    <a:pt x="35571" y="50286"/>
                  </a:lnTo>
                  <a:lnTo>
                    <a:pt x="41262" y="41932"/>
                  </a:lnTo>
                  <a:lnTo>
                    <a:pt x="56943" y="29531"/>
                  </a:lnTo>
                  <a:lnTo>
                    <a:pt x="63698" y="29265"/>
                  </a:lnTo>
                  <a:lnTo>
                    <a:pt x="69372" y="32598"/>
                  </a:lnTo>
                  <a:lnTo>
                    <a:pt x="78795" y="45659"/>
                  </a:lnTo>
                  <a:lnTo>
                    <a:pt x="86883" y="63163"/>
                  </a:lnTo>
                  <a:lnTo>
                    <a:pt x="91847" y="65725"/>
                  </a:lnTo>
                  <a:lnTo>
                    <a:pt x="97496" y="63923"/>
                  </a:lnTo>
                  <a:lnTo>
                    <a:pt x="103602" y="59213"/>
                  </a:lnTo>
                  <a:lnTo>
                    <a:pt x="113506" y="41501"/>
                  </a:lnTo>
                  <a:lnTo>
                    <a:pt x="128778" y="11460"/>
                  </a:lnTo>
                  <a:lnTo>
                    <a:pt x="134985" y="3180"/>
                  </a:lnTo>
                  <a:lnTo>
                    <a:pt x="141463" y="0"/>
                  </a:lnTo>
                  <a:lnTo>
                    <a:pt x="148121" y="219"/>
                  </a:lnTo>
                  <a:lnTo>
                    <a:pt x="154899" y="2705"/>
                  </a:lnTo>
                  <a:lnTo>
                    <a:pt x="165550" y="14826"/>
                  </a:lnTo>
                  <a:lnTo>
                    <a:pt x="170028" y="22971"/>
                  </a:lnTo>
                  <a:lnTo>
                    <a:pt x="177215" y="76902"/>
                  </a:lnTo>
                  <a:lnTo>
                    <a:pt x="178635" y="130709"/>
                  </a:lnTo>
                  <a:lnTo>
                    <a:pt x="178985" y="1656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064207" y="6106528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085264" y="5959129"/>
              <a:ext cx="10529" cy="63172"/>
            </a:xfrm>
            <a:custGeom>
              <a:avLst/>
              <a:gdLst/>
              <a:ahLst/>
              <a:cxnLst/>
              <a:rect l="0" t="0" r="0" b="0"/>
              <a:pathLst>
                <a:path w="10529" h="63172">
                  <a:moveTo>
                    <a:pt x="10528" y="0"/>
                  </a:moveTo>
                  <a:lnTo>
                    <a:pt x="2195" y="3435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140612" y="5682450"/>
              <a:ext cx="207134" cy="617747"/>
            </a:xfrm>
            <a:custGeom>
              <a:avLst/>
              <a:gdLst/>
              <a:ahLst/>
              <a:cxnLst/>
              <a:rect l="0" t="0" r="0" b="0"/>
              <a:pathLst>
                <a:path w="207134" h="617747">
                  <a:moveTo>
                    <a:pt x="102579" y="455664"/>
                  </a:moveTo>
                  <a:lnTo>
                    <a:pt x="108169" y="438896"/>
                  </a:lnTo>
                  <a:lnTo>
                    <a:pt x="107793" y="421305"/>
                  </a:lnTo>
                  <a:lnTo>
                    <a:pt x="106055" y="411701"/>
                  </a:lnTo>
                  <a:lnTo>
                    <a:pt x="101387" y="406468"/>
                  </a:lnTo>
                  <a:lnTo>
                    <a:pt x="94766" y="404149"/>
                  </a:lnTo>
                  <a:lnTo>
                    <a:pt x="86842" y="403773"/>
                  </a:lnTo>
                  <a:lnTo>
                    <a:pt x="68679" y="409595"/>
                  </a:lnTo>
                  <a:lnTo>
                    <a:pt x="34012" y="432396"/>
                  </a:lnTo>
                  <a:lnTo>
                    <a:pt x="22192" y="451951"/>
                  </a:lnTo>
                  <a:lnTo>
                    <a:pt x="2479" y="508987"/>
                  </a:lnTo>
                  <a:lnTo>
                    <a:pt x="0" y="546982"/>
                  </a:lnTo>
                  <a:lnTo>
                    <a:pt x="12151" y="602610"/>
                  </a:lnTo>
                  <a:lnTo>
                    <a:pt x="18897" y="609780"/>
                  </a:lnTo>
                  <a:lnTo>
                    <a:pt x="38871" y="617746"/>
                  </a:lnTo>
                  <a:lnTo>
                    <a:pt x="48409" y="617531"/>
                  </a:lnTo>
                  <a:lnTo>
                    <a:pt x="65245" y="611053"/>
                  </a:lnTo>
                  <a:lnTo>
                    <a:pt x="87878" y="588662"/>
                  </a:lnTo>
                  <a:lnTo>
                    <a:pt x="112096" y="531049"/>
                  </a:lnTo>
                  <a:lnTo>
                    <a:pt x="132535" y="476404"/>
                  </a:lnTo>
                  <a:lnTo>
                    <a:pt x="146680" y="426454"/>
                  </a:lnTo>
                  <a:lnTo>
                    <a:pt x="161940" y="366749"/>
                  </a:lnTo>
                  <a:lnTo>
                    <a:pt x="179749" y="309034"/>
                  </a:lnTo>
                  <a:lnTo>
                    <a:pt x="192648" y="255558"/>
                  </a:lnTo>
                  <a:lnTo>
                    <a:pt x="197117" y="203350"/>
                  </a:lnTo>
                  <a:lnTo>
                    <a:pt x="205395" y="143132"/>
                  </a:lnTo>
                  <a:lnTo>
                    <a:pt x="207133" y="91270"/>
                  </a:lnTo>
                  <a:lnTo>
                    <a:pt x="202130" y="37414"/>
                  </a:lnTo>
                  <a:lnTo>
                    <a:pt x="193167" y="3795"/>
                  </a:lnTo>
                  <a:lnTo>
                    <a:pt x="189878" y="0"/>
                  </a:lnTo>
                  <a:lnTo>
                    <a:pt x="186515" y="979"/>
                  </a:lnTo>
                  <a:lnTo>
                    <a:pt x="179658" y="11426"/>
                  </a:lnTo>
                  <a:lnTo>
                    <a:pt x="162224" y="67877"/>
                  </a:lnTo>
                  <a:lnTo>
                    <a:pt x="151707" y="116806"/>
                  </a:lnTo>
                  <a:lnTo>
                    <a:pt x="146772" y="173937"/>
                  </a:lnTo>
                  <a:lnTo>
                    <a:pt x="137868" y="234418"/>
                  </a:lnTo>
                  <a:lnTo>
                    <a:pt x="134092" y="289114"/>
                  </a:lnTo>
                  <a:lnTo>
                    <a:pt x="127254" y="342885"/>
                  </a:lnTo>
                  <a:lnTo>
                    <a:pt x="124708" y="394692"/>
                  </a:lnTo>
                  <a:lnTo>
                    <a:pt x="126968" y="451592"/>
                  </a:lnTo>
                  <a:lnTo>
                    <a:pt x="144694" y="5083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548518" y="5980186"/>
              <a:ext cx="126539" cy="263214"/>
            </a:xfrm>
            <a:custGeom>
              <a:avLst/>
              <a:gdLst/>
              <a:ahLst/>
              <a:cxnLst/>
              <a:rect l="0" t="0" r="0" b="0"/>
              <a:pathLst>
                <a:path w="126539" h="263214">
                  <a:moveTo>
                    <a:pt x="126342" y="0"/>
                  </a:moveTo>
                  <a:lnTo>
                    <a:pt x="73637" y="19129"/>
                  </a:lnTo>
                  <a:lnTo>
                    <a:pt x="29960" y="49804"/>
                  </a:lnTo>
                  <a:lnTo>
                    <a:pt x="16045" y="66589"/>
                  </a:lnTo>
                  <a:lnTo>
                    <a:pt x="10696" y="75978"/>
                  </a:lnTo>
                  <a:lnTo>
                    <a:pt x="9471" y="84577"/>
                  </a:lnTo>
                  <a:lnTo>
                    <a:pt x="14348" y="100371"/>
                  </a:lnTo>
                  <a:lnTo>
                    <a:pt x="27434" y="112070"/>
                  </a:lnTo>
                  <a:lnTo>
                    <a:pt x="84788" y="147996"/>
                  </a:lnTo>
                  <a:lnTo>
                    <a:pt x="104364" y="162872"/>
                  </a:lnTo>
                  <a:lnTo>
                    <a:pt x="120863" y="181183"/>
                  </a:lnTo>
                  <a:lnTo>
                    <a:pt x="125029" y="190979"/>
                  </a:lnTo>
                  <a:lnTo>
                    <a:pt x="126538" y="211221"/>
                  </a:lnTo>
                  <a:lnTo>
                    <a:pt x="121794" y="220363"/>
                  </a:lnTo>
                  <a:lnTo>
                    <a:pt x="104043" y="236759"/>
                  </a:lnTo>
                  <a:lnTo>
                    <a:pt x="80557" y="245607"/>
                  </a:lnTo>
                  <a:lnTo>
                    <a:pt x="18234" y="258988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5742970" y="6022300"/>
              <a:ext cx="131932" cy="211166"/>
            </a:xfrm>
            <a:custGeom>
              <a:avLst/>
              <a:gdLst/>
              <a:ahLst/>
              <a:cxnLst/>
              <a:rect l="0" t="0" r="0" b="0"/>
              <a:pathLst>
                <a:path w="131932" h="211166">
                  <a:moveTo>
                    <a:pt x="5589" y="0"/>
                  </a:moveTo>
                  <a:lnTo>
                    <a:pt x="5589" y="57264"/>
                  </a:lnTo>
                  <a:lnTo>
                    <a:pt x="0" y="118156"/>
                  </a:lnTo>
                  <a:lnTo>
                    <a:pt x="2114" y="155502"/>
                  </a:lnTo>
                  <a:lnTo>
                    <a:pt x="10149" y="188795"/>
                  </a:lnTo>
                  <a:lnTo>
                    <a:pt x="15648" y="197223"/>
                  </a:lnTo>
                  <a:lnTo>
                    <a:pt x="31117" y="209707"/>
                  </a:lnTo>
                  <a:lnTo>
                    <a:pt x="40155" y="211165"/>
                  </a:lnTo>
                  <a:lnTo>
                    <a:pt x="59556" y="206545"/>
                  </a:lnTo>
                  <a:lnTo>
                    <a:pt x="73638" y="193573"/>
                  </a:lnTo>
                  <a:lnTo>
                    <a:pt x="108183" y="136303"/>
                  </a:lnTo>
                  <a:lnTo>
                    <a:pt x="126898" y="78088"/>
                  </a:lnTo>
                  <a:lnTo>
                    <a:pt x="131931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927544" y="6054414"/>
              <a:ext cx="178985" cy="157400"/>
            </a:xfrm>
            <a:custGeom>
              <a:avLst/>
              <a:gdLst/>
              <a:ahLst/>
              <a:cxnLst/>
              <a:rect l="0" t="0" r="0" b="0"/>
              <a:pathLst>
                <a:path w="178985" h="157400">
                  <a:moveTo>
                    <a:pt x="0" y="94228"/>
                  </a:moveTo>
                  <a:lnTo>
                    <a:pt x="3119" y="136920"/>
                  </a:lnTo>
                  <a:lnTo>
                    <a:pt x="5589" y="147256"/>
                  </a:lnTo>
                  <a:lnTo>
                    <a:pt x="7235" y="148297"/>
                  </a:lnTo>
                  <a:lnTo>
                    <a:pt x="10095" y="92842"/>
                  </a:lnTo>
                  <a:lnTo>
                    <a:pt x="15989" y="54823"/>
                  </a:lnTo>
                  <a:lnTo>
                    <a:pt x="30733" y="26921"/>
                  </a:lnTo>
                  <a:lnTo>
                    <a:pt x="35697" y="24790"/>
                  </a:lnTo>
                  <a:lnTo>
                    <a:pt x="40175" y="26879"/>
                  </a:lnTo>
                  <a:lnTo>
                    <a:pt x="44331" y="31781"/>
                  </a:lnTo>
                  <a:lnTo>
                    <a:pt x="72156" y="88163"/>
                  </a:lnTo>
                  <a:lnTo>
                    <a:pt x="77350" y="90185"/>
                  </a:lnTo>
                  <a:lnTo>
                    <a:pt x="81982" y="88023"/>
                  </a:lnTo>
                  <a:lnTo>
                    <a:pt x="86240" y="83073"/>
                  </a:lnTo>
                  <a:lnTo>
                    <a:pt x="108663" y="21013"/>
                  </a:lnTo>
                  <a:lnTo>
                    <a:pt x="121994" y="5926"/>
                  </a:lnTo>
                  <a:lnTo>
                    <a:pt x="130462" y="265"/>
                  </a:lnTo>
                  <a:lnTo>
                    <a:pt x="137277" y="0"/>
                  </a:lnTo>
                  <a:lnTo>
                    <a:pt x="142991" y="3334"/>
                  </a:lnTo>
                  <a:lnTo>
                    <a:pt x="152459" y="16396"/>
                  </a:lnTo>
                  <a:lnTo>
                    <a:pt x="163197" y="44651"/>
                  </a:lnTo>
                  <a:lnTo>
                    <a:pt x="173353" y="103543"/>
                  </a:lnTo>
                  <a:lnTo>
                    <a:pt x="178984" y="15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6159171" y="6037802"/>
              <a:ext cx="421141" cy="207220"/>
            </a:xfrm>
            <a:custGeom>
              <a:avLst/>
              <a:gdLst/>
              <a:ahLst/>
              <a:cxnLst/>
              <a:rect l="0" t="0" r="0" b="0"/>
              <a:pathLst>
                <a:path w="421141" h="207220">
                  <a:moveTo>
                    <a:pt x="0" y="58198"/>
                  </a:moveTo>
                  <a:lnTo>
                    <a:pt x="7235" y="85754"/>
                  </a:lnTo>
                  <a:lnTo>
                    <a:pt x="9878" y="141977"/>
                  </a:lnTo>
                  <a:lnTo>
                    <a:pt x="11409" y="162113"/>
                  </a:lnTo>
                  <a:lnTo>
                    <a:pt x="13455" y="162569"/>
                  </a:lnTo>
                  <a:lnTo>
                    <a:pt x="15989" y="159364"/>
                  </a:lnTo>
                  <a:lnTo>
                    <a:pt x="23509" y="107987"/>
                  </a:lnTo>
                  <a:lnTo>
                    <a:pt x="35579" y="54125"/>
                  </a:lnTo>
                  <a:lnTo>
                    <a:pt x="51356" y="23586"/>
                  </a:lnTo>
                  <a:lnTo>
                    <a:pt x="56464" y="21085"/>
                  </a:lnTo>
                  <a:lnTo>
                    <a:pt x="61040" y="22927"/>
                  </a:lnTo>
                  <a:lnTo>
                    <a:pt x="69243" y="34333"/>
                  </a:lnTo>
                  <a:lnTo>
                    <a:pt x="87160" y="67132"/>
                  </a:lnTo>
                  <a:lnTo>
                    <a:pt x="93202" y="74683"/>
                  </a:lnTo>
                  <a:lnTo>
                    <a:pt x="98399" y="75037"/>
                  </a:lnTo>
                  <a:lnTo>
                    <a:pt x="103034" y="70594"/>
                  </a:lnTo>
                  <a:lnTo>
                    <a:pt x="118878" y="35430"/>
                  </a:lnTo>
                  <a:lnTo>
                    <a:pt x="123706" y="31321"/>
                  </a:lnTo>
                  <a:lnTo>
                    <a:pt x="129264" y="30921"/>
                  </a:lnTo>
                  <a:lnTo>
                    <a:pt x="135309" y="32994"/>
                  </a:lnTo>
                  <a:lnTo>
                    <a:pt x="145144" y="44656"/>
                  </a:lnTo>
                  <a:lnTo>
                    <a:pt x="149405" y="52680"/>
                  </a:lnTo>
                  <a:lnTo>
                    <a:pt x="157413" y="105244"/>
                  </a:lnTo>
                  <a:lnTo>
                    <a:pt x="162769" y="129410"/>
                  </a:lnTo>
                  <a:lnTo>
                    <a:pt x="167004" y="134918"/>
                  </a:lnTo>
                  <a:lnTo>
                    <a:pt x="172167" y="136251"/>
                  </a:lnTo>
                  <a:lnTo>
                    <a:pt x="177949" y="134800"/>
                  </a:lnTo>
                  <a:lnTo>
                    <a:pt x="233158" y="104556"/>
                  </a:lnTo>
                  <a:lnTo>
                    <a:pt x="293762" y="81659"/>
                  </a:lnTo>
                  <a:lnTo>
                    <a:pt x="310325" y="70185"/>
                  </a:lnTo>
                  <a:lnTo>
                    <a:pt x="315678" y="61510"/>
                  </a:lnTo>
                  <a:lnTo>
                    <a:pt x="321626" y="39393"/>
                  </a:lnTo>
                  <a:lnTo>
                    <a:pt x="320872" y="29284"/>
                  </a:lnTo>
                  <a:lnTo>
                    <a:pt x="313795" y="11812"/>
                  </a:lnTo>
                  <a:lnTo>
                    <a:pt x="306293" y="6217"/>
                  </a:lnTo>
                  <a:lnTo>
                    <a:pt x="285479" y="0"/>
                  </a:lnTo>
                  <a:lnTo>
                    <a:pt x="275717" y="682"/>
                  </a:lnTo>
                  <a:lnTo>
                    <a:pt x="249630" y="12820"/>
                  </a:lnTo>
                  <a:lnTo>
                    <a:pt x="230269" y="24772"/>
                  </a:lnTo>
                  <a:lnTo>
                    <a:pt x="205228" y="55833"/>
                  </a:lnTo>
                  <a:lnTo>
                    <a:pt x="188580" y="89083"/>
                  </a:lnTo>
                  <a:lnTo>
                    <a:pt x="181827" y="126750"/>
                  </a:lnTo>
                  <a:lnTo>
                    <a:pt x="186487" y="150667"/>
                  </a:lnTo>
                  <a:lnTo>
                    <a:pt x="197527" y="171825"/>
                  </a:lnTo>
                  <a:lnTo>
                    <a:pt x="214132" y="189027"/>
                  </a:lnTo>
                  <a:lnTo>
                    <a:pt x="243210" y="206276"/>
                  </a:lnTo>
                  <a:lnTo>
                    <a:pt x="253387" y="207219"/>
                  </a:lnTo>
                  <a:lnTo>
                    <a:pt x="274054" y="202028"/>
                  </a:lnTo>
                  <a:lnTo>
                    <a:pt x="305419" y="185952"/>
                  </a:lnTo>
                  <a:lnTo>
                    <a:pt x="320185" y="169960"/>
                  </a:lnTo>
                  <a:lnTo>
                    <a:pt x="344786" y="131097"/>
                  </a:lnTo>
                  <a:lnTo>
                    <a:pt x="350350" y="127854"/>
                  </a:lnTo>
                  <a:lnTo>
                    <a:pt x="355229" y="129202"/>
                  </a:lnTo>
                  <a:lnTo>
                    <a:pt x="359652" y="133610"/>
                  </a:lnTo>
                  <a:lnTo>
                    <a:pt x="364566" y="150986"/>
                  </a:lnTo>
                  <a:lnTo>
                    <a:pt x="374045" y="198318"/>
                  </a:lnTo>
                  <a:lnTo>
                    <a:pt x="345062" y="141320"/>
                  </a:lnTo>
                  <a:lnTo>
                    <a:pt x="329652" y="78185"/>
                  </a:lnTo>
                  <a:lnTo>
                    <a:pt x="330176" y="53043"/>
                  </a:lnTo>
                  <a:lnTo>
                    <a:pt x="338207" y="34070"/>
                  </a:lnTo>
                  <a:lnTo>
                    <a:pt x="345964" y="28075"/>
                  </a:lnTo>
                  <a:lnTo>
                    <a:pt x="406818" y="9901"/>
                  </a:lnTo>
                  <a:lnTo>
                    <a:pt x="421140" y="5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6653379" y="6032829"/>
              <a:ext cx="124110" cy="284270"/>
            </a:xfrm>
            <a:custGeom>
              <a:avLst/>
              <a:gdLst/>
              <a:ahLst/>
              <a:cxnLst/>
              <a:rect l="0" t="0" r="0" b="0"/>
              <a:pathLst>
                <a:path w="124110" h="284270">
                  <a:moveTo>
                    <a:pt x="74331" y="0"/>
                  </a:moveTo>
                  <a:lnTo>
                    <a:pt x="51973" y="0"/>
                  </a:lnTo>
                  <a:lnTo>
                    <a:pt x="34758" y="6239"/>
                  </a:lnTo>
                  <a:lnTo>
                    <a:pt x="4642" y="29308"/>
                  </a:lnTo>
                  <a:lnTo>
                    <a:pt x="965" y="38256"/>
                  </a:lnTo>
                  <a:lnTo>
                    <a:pt x="0" y="60676"/>
                  </a:lnTo>
                  <a:lnTo>
                    <a:pt x="3720" y="70866"/>
                  </a:lnTo>
                  <a:lnTo>
                    <a:pt x="17212" y="88427"/>
                  </a:lnTo>
                  <a:lnTo>
                    <a:pt x="44538" y="105880"/>
                  </a:lnTo>
                  <a:lnTo>
                    <a:pt x="92504" y="129077"/>
                  </a:lnTo>
                  <a:lnTo>
                    <a:pt x="106975" y="142766"/>
                  </a:lnTo>
                  <a:lnTo>
                    <a:pt x="117305" y="160548"/>
                  </a:lnTo>
                  <a:lnTo>
                    <a:pt x="124109" y="195878"/>
                  </a:lnTo>
                  <a:lnTo>
                    <a:pt x="119461" y="219248"/>
                  </a:lnTo>
                  <a:lnTo>
                    <a:pt x="103690" y="249015"/>
                  </a:lnTo>
                  <a:lnTo>
                    <a:pt x="89719" y="263921"/>
                  </a:lnTo>
                  <a:lnTo>
                    <a:pt x="71812" y="274446"/>
                  </a:lnTo>
                  <a:lnTo>
                    <a:pt x="21688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8" name="Freeform 187"/>
          <p:cNvSpPr/>
          <p:nvPr/>
        </p:nvSpPr>
        <p:spPr>
          <a:xfrm>
            <a:off x="5938209" y="4300608"/>
            <a:ext cx="1284341" cy="120746"/>
          </a:xfrm>
          <a:custGeom>
            <a:avLst/>
            <a:gdLst/>
            <a:ahLst/>
            <a:cxnLst/>
            <a:rect l="0" t="0" r="0" b="0"/>
            <a:pathLst>
              <a:path w="1284341" h="120746">
                <a:moveTo>
                  <a:pt x="1284340" y="58190"/>
                </a:moveTo>
                <a:lnTo>
                  <a:pt x="1231312" y="72844"/>
                </a:lnTo>
                <a:lnTo>
                  <a:pt x="1171526" y="77982"/>
                </a:lnTo>
                <a:lnTo>
                  <a:pt x="1117163" y="80042"/>
                </a:lnTo>
                <a:lnTo>
                  <a:pt x="1059335" y="87506"/>
                </a:lnTo>
                <a:lnTo>
                  <a:pt x="1006322" y="89103"/>
                </a:lnTo>
                <a:lnTo>
                  <a:pt x="952400" y="89576"/>
                </a:lnTo>
                <a:lnTo>
                  <a:pt x="900548" y="89716"/>
                </a:lnTo>
                <a:lnTo>
                  <a:pt x="837612" y="89758"/>
                </a:lnTo>
                <a:lnTo>
                  <a:pt x="792167" y="88597"/>
                </a:lnTo>
                <a:lnTo>
                  <a:pt x="748571" y="84182"/>
                </a:lnTo>
                <a:lnTo>
                  <a:pt x="705799" y="81440"/>
                </a:lnTo>
                <a:lnTo>
                  <a:pt x="663393" y="80222"/>
                </a:lnTo>
                <a:lnTo>
                  <a:pt x="600057" y="79536"/>
                </a:lnTo>
                <a:lnTo>
                  <a:pt x="536838" y="79332"/>
                </a:lnTo>
                <a:lnTo>
                  <a:pt x="473652" y="79272"/>
                </a:lnTo>
                <a:lnTo>
                  <a:pt x="411647" y="78084"/>
                </a:lnTo>
                <a:lnTo>
                  <a:pt x="355710" y="70843"/>
                </a:lnTo>
                <a:lnTo>
                  <a:pt x="302091" y="62459"/>
                </a:lnTo>
                <a:lnTo>
                  <a:pt x="249159" y="58285"/>
                </a:lnTo>
                <a:lnTo>
                  <a:pt x="197601" y="50159"/>
                </a:lnTo>
                <a:lnTo>
                  <a:pt x="137665" y="40052"/>
                </a:lnTo>
                <a:lnTo>
                  <a:pt x="80765" y="32120"/>
                </a:lnTo>
                <a:lnTo>
                  <a:pt x="18749" y="18997"/>
                </a:lnTo>
                <a:lnTo>
                  <a:pt x="5435" y="18024"/>
                </a:lnTo>
                <a:lnTo>
                  <a:pt x="68" y="16204"/>
                </a:lnTo>
                <a:lnTo>
                  <a:pt x="0" y="13822"/>
                </a:lnTo>
                <a:lnTo>
                  <a:pt x="3464" y="11064"/>
                </a:lnTo>
                <a:lnTo>
                  <a:pt x="42645" y="6637"/>
                </a:lnTo>
                <a:lnTo>
                  <a:pt x="104803" y="5763"/>
                </a:lnTo>
                <a:lnTo>
                  <a:pt x="148279" y="4473"/>
                </a:lnTo>
                <a:lnTo>
                  <a:pt x="194898" y="0"/>
                </a:lnTo>
                <a:lnTo>
                  <a:pt x="242912" y="352"/>
                </a:lnTo>
                <a:lnTo>
                  <a:pt x="289209" y="3238"/>
                </a:lnTo>
                <a:lnTo>
                  <a:pt x="346987" y="4863"/>
                </a:lnTo>
                <a:lnTo>
                  <a:pt x="395433" y="5345"/>
                </a:lnTo>
                <a:lnTo>
                  <a:pt x="445142" y="5487"/>
                </a:lnTo>
                <a:lnTo>
                  <a:pt x="507573" y="5536"/>
                </a:lnTo>
                <a:lnTo>
                  <a:pt x="558568" y="5544"/>
                </a:lnTo>
                <a:lnTo>
                  <a:pt x="607602" y="8666"/>
                </a:lnTo>
                <a:lnTo>
                  <a:pt x="654886" y="13880"/>
                </a:lnTo>
                <a:lnTo>
                  <a:pt x="705941" y="18545"/>
                </a:lnTo>
                <a:lnTo>
                  <a:pt x="754994" y="27336"/>
                </a:lnTo>
                <a:lnTo>
                  <a:pt x="802282" y="34230"/>
                </a:lnTo>
                <a:lnTo>
                  <a:pt x="865075" y="42148"/>
                </a:lnTo>
                <a:lnTo>
                  <a:pt x="923709" y="54978"/>
                </a:lnTo>
                <a:lnTo>
                  <a:pt x="972115" y="64127"/>
                </a:lnTo>
                <a:lnTo>
                  <a:pt x="1027867" y="70931"/>
                </a:lnTo>
                <a:lnTo>
                  <a:pt x="1078611" y="83193"/>
                </a:lnTo>
                <a:lnTo>
                  <a:pt x="1130966" y="93414"/>
                </a:lnTo>
                <a:lnTo>
                  <a:pt x="1179754" y="103851"/>
                </a:lnTo>
                <a:lnTo>
                  <a:pt x="1236038" y="116689"/>
                </a:lnTo>
                <a:lnTo>
                  <a:pt x="1235761" y="118246"/>
                </a:lnTo>
                <a:lnTo>
                  <a:pt x="1190516" y="120745"/>
                </a:lnTo>
                <a:lnTo>
                  <a:pt x="1134098" y="115589"/>
                </a:lnTo>
                <a:lnTo>
                  <a:pt x="1084106" y="112241"/>
                </a:lnTo>
                <a:lnTo>
                  <a:pt x="1025292" y="109941"/>
                </a:lnTo>
                <a:lnTo>
                  <a:pt x="965495" y="102554"/>
                </a:lnTo>
                <a:lnTo>
                  <a:pt x="914957" y="97851"/>
                </a:lnTo>
                <a:lnTo>
                  <a:pt x="862937" y="89048"/>
                </a:lnTo>
                <a:lnTo>
                  <a:pt x="810479" y="82151"/>
                </a:lnTo>
                <a:lnTo>
                  <a:pt x="754773" y="80107"/>
                </a:lnTo>
                <a:lnTo>
                  <a:pt x="696933" y="79502"/>
                </a:lnTo>
                <a:lnTo>
                  <a:pt x="636512" y="79322"/>
                </a:lnTo>
                <a:lnTo>
                  <a:pt x="591654" y="79280"/>
                </a:lnTo>
                <a:lnTo>
                  <a:pt x="548321" y="79262"/>
                </a:lnTo>
                <a:lnTo>
                  <a:pt x="505665" y="79253"/>
                </a:lnTo>
                <a:lnTo>
                  <a:pt x="442189" y="79249"/>
                </a:lnTo>
                <a:lnTo>
                  <a:pt x="378927" y="82367"/>
                </a:lnTo>
                <a:lnTo>
                  <a:pt x="318849" y="87580"/>
                </a:lnTo>
                <a:lnTo>
                  <a:pt x="264003" y="89125"/>
                </a:lnTo>
                <a:lnTo>
                  <a:pt x="213828" y="89582"/>
                </a:lnTo>
                <a:lnTo>
                  <a:pt x="175565" y="89718"/>
                </a:lnTo>
                <a:lnTo>
                  <a:pt x="147262" y="8977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Freeform 188"/>
          <p:cNvSpPr/>
          <p:nvPr/>
        </p:nvSpPr>
        <p:spPr>
          <a:xfrm>
            <a:off x="5203538" y="5285500"/>
            <a:ext cx="1431462" cy="136677"/>
          </a:xfrm>
          <a:custGeom>
            <a:avLst/>
            <a:gdLst/>
            <a:ahLst/>
            <a:cxnLst/>
            <a:rect l="0" t="0" r="0" b="0"/>
            <a:pathLst>
              <a:path w="1431462" h="136677">
                <a:moveTo>
                  <a:pt x="1303073" y="136676"/>
                </a:moveTo>
                <a:lnTo>
                  <a:pt x="1254142" y="133556"/>
                </a:lnTo>
                <a:lnTo>
                  <a:pt x="1206297" y="125223"/>
                </a:lnTo>
                <a:lnTo>
                  <a:pt x="1155076" y="118465"/>
                </a:lnTo>
                <a:lnTo>
                  <a:pt x="1096544" y="110592"/>
                </a:lnTo>
                <a:lnTo>
                  <a:pt x="1045348" y="101131"/>
                </a:lnTo>
                <a:lnTo>
                  <a:pt x="985724" y="96508"/>
                </a:lnTo>
                <a:lnTo>
                  <a:pt x="941321" y="92307"/>
                </a:lnTo>
                <a:lnTo>
                  <a:pt x="882761" y="83365"/>
                </a:lnTo>
                <a:lnTo>
                  <a:pt x="825945" y="75453"/>
                </a:lnTo>
                <a:lnTo>
                  <a:pt x="772537" y="68493"/>
                </a:lnTo>
                <a:lnTo>
                  <a:pt x="709589" y="62896"/>
                </a:lnTo>
                <a:lnTo>
                  <a:pt x="649668" y="54858"/>
                </a:lnTo>
                <a:lnTo>
                  <a:pt x="596304" y="50042"/>
                </a:lnTo>
                <a:lnTo>
                  <a:pt x="548908" y="44326"/>
                </a:lnTo>
                <a:lnTo>
                  <a:pt x="490411" y="42632"/>
                </a:lnTo>
                <a:lnTo>
                  <a:pt x="428625" y="42131"/>
                </a:lnTo>
                <a:lnTo>
                  <a:pt x="365864" y="41982"/>
                </a:lnTo>
                <a:lnTo>
                  <a:pt x="309054" y="41938"/>
                </a:lnTo>
                <a:lnTo>
                  <a:pt x="259466" y="41925"/>
                </a:lnTo>
                <a:lnTo>
                  <a:pt x="207728" y="41921"/>
                </a:lnTo>
                <a:lnTo>
                  <a:pt x="155354" y="41920"/>
                </a:lnTo>
                <a:lnTo>
                  <a:pt x="105910" y="45039"/>
                </a:lnTo>
                <a:lnTo>
                  <a:pt x="47282" y="56574"/>
                </a:lnTo>
                <a:lnTo>
                  <a:pt x="4739" y="61079"/>
                </a:lnTo>
                <a:lnTo>
                  <a:pt x="0" y="60542"/>
                </a:lnTo>
                <a:lnTo>
                  <a:pt x="1519" y="59014"/>
                </a:lnTo>
                <a:lnTo>
                  <a:pt x="15686" y="55366"/>
                </a:lnTo>
                <a:lnTo>
                  <a:pt x="66028" y="49904"/>
                </a:lnTo>
                <a:lnTo>
                  <a:pt x="114928" y="41165"/>
                </a:lnTo>
                <a:lnTo>
                  <a:pt x="172701" y="34287"/>
                </a:lnTo>
                <a:lnTo>
                  <a:pt x="229204" y="29129"/>
                </a:lnTo>
                <a:lnTo>
                  <a:pt x="285326" y="22495"/>
                </a:lnTo>
                <a:lnTo>
                  <a:pt x="347176" y="12744"/>
                </a:lnTo>
                <a:lnTo>
                  <a:pt x="401566" y="10810"/>
                </a:lnTo>
                <a:lnTo>
                  <a:pt x="458539" y="9258"/>
                </a:lnTo>
                <a:lnTo>
                  <a:pt x="510168" y="3126"/>
                </a:lnTo>
                <a:lnTo>
                  <a:pt x="553318" y="1281"/>
                </a:lnTo>
                <a:lnTo>
                  <a:pt x="612470" y="243"/>
                </a:lnTo>
                <a:lnTo>
                  <a:pt x="658447" y="0"/>
                </a:lnTo>
                <a:lnTo>
                  <a:pt x="721348" y="2983"/>
                </a:lnTo>
                <a:lnTo>
                  <a:pt x="779633" y="8882"/>
                </a:lnTo>
                <a:lnTo>
                  <a:pt x="836206" y="11217"/>
                </a:lnTo>
                <a:lnTo>
                  <a:pt x="892441" y="21730"/>
                </a:lnTo>
                <a:lnTo>
                  <a:pt x="948610" y="29482"/>
                </a:lnTo>
                <a:lnTo>
                  <a:pt x="1007105" y="38249"/>
                </a:lnTo>
                <a:lnTo>
                  <a:pt x="1063691" y="42002"/>
                </a:lnTo>
                <a:lnTo>
                  <a:pt x="1122571" y="48833"/>
                </a:lnTo>
                <a:lnTo>
                  <a:pt x="1173032" y="51376"/>
                </a:lnTo>
                <a:lnTo>
                  <a:pt x="1227888" y="53300"/>
                </a:lnTo>
                <a:lnTo>
                  <a:pt x="1285882" y="60719"/>
                </a:lnTo>
                <a:lnTo>
                  <a:pt x="1347381" y="62530"/>
                </a:lnTo>
                <a:lnTo>
                  <a:pt x="1403419" y="64058"/>
                </a:lnTo>
                <a:lnTo>
                  <a:pt x="1427220" y="68527"/>
                </a:lnTo>
                <a:lnTo>
                  <a:pt x="1431461" y="71356"/>
                </a:lnTo>
                <a:lnTo>
                  <a:pt x="1430779" y="74412"/>
                </a:lnTo>
                <a:lnTo>
                  <a:pt x="1426815" y="77619"/>
                </a:lnTo>
                <a:lnTo>
                  <a:pt x="1409932" y="78063"/>
                </a:lnTo>
                <a:lnTo>
                  <a:pt x="1355377" y="74405"/>
                </a:lnTo>
                <a:lnTo>
                  <a:pt x="1299854" y="68182"/>
                </a:lnTo>
                <a:lnTo>
                  <a:pt x="1238948" y="58929"/>
                </a:lnTo>
                <a:lnTo>
                  <a:pt x="1187627" y="54368"/>
                </a:lnTo>
                <a:lnTo>
                  <a:pt x="1126017" y="53017"/>
                </a:lnTo>
                <a:lnTo>
                  <a:pt x="1067079" y="52616"/>
                </a:lnTo>
                <a:lnTo>
                  <a:pt x="1018160" y="52497"/>
                </a:lnTo>
                <a:lnTo>
                  <a:pt x="968440" y="58052"/>
                </a:lnTo>
                <a:lnTo>
                  <a:pt x="906473" y="62004"/>
                </a:lnTo>
                <a:lnTo>
                  <a:pt x="856319" y="63858"/>
                </a:lnTo>
                <a:lnTo>
                  <a:pt x="803244" y="70127"/>
                </a:lnTo>
                <a:lnTo>
                  <a:pt x="743584" y="72504"/>
                </a:lnTo>
                <a:lnTo>
                  <a:pt x="688472" y="73208"/>
                </a:lnTo>
                <a:lnTo>
                  <a:pt x="660835" y="7350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Freeform 189"/>
          <p:cNvSpPr/>
          <p:nvPr/>
        </p:nvSpPr>
        <p:spPr>
          <a:xfrm>
            <a:off x="5381656" y="6350190"/>
            <a:ext cx="1409380" cy="154904"/>
          </a:xfrm>
          <a:custGeom>
            <a:avLst/>
            <a:gdLst/>
            <a:ahLst/>
            <a:cxnLst/>
            <a:rect l="0" t="0" r="0" b="0"/>
            <a:pathLst>
              <a:path w="1409380" h="154904">
                <a:moveTo>
                  <a:pt x="145805" y="19551"/>
                </a:moveTo>
                <a:lnTo>
                  <a:pt x="183283" y="11218"/>
                </a:lnTo>
                <a:lnTo>
                  <a:pt x="218131" y="12792"/>
                </a:lnTo>
                <a:lnTo>
                  <a:pt x="281541" y="19830"/>
                </a:lnTo>
                <a:lnTo>
                  <a:pt x="343889" y="27709"/>
                </a:lnTo>
                <a:lnTo>
                  <a:pt x="396023" y="35200"/>
                </a:lnTo>
                <a:lnTo>
                  <a:pt x="456927" y="46775"/>
                </a:lnTo>
                <a:lnTo>
                  <a:pt x="506791" y="49844"/>
                </a:lnTo>
                <a:lnTo>
                  <a:pt x="566154" y="50881"/>
                </a:lnTo>
                <a:lnTo>
                  <a:pt x="628530" y="56675"/>
                </a:lnTo>
                <a:lnTo>
                  <a:pt x="679819" y="60186"/>
                </a:lnTo>
                <a:lnTo>
                  <a:pt x="732060" y="61227"/>
                </a:lnTo>
                <a:lnTo>
                  <a:pt x="784583" y="61535"/>
                </a:lnTo>
                <a:lnTo>
                  <a:pt x="847498" y="61639"/>
                </a:lnTo>
                <a:lnTo>
                  <a:pt x="897816" y="61657"/>
                </a:lnTo>
                <a:lnTo>
                  <a:pt x="948600" y="61663"/>
                </a:lnTo>
                <a:lnTo>
                  <a:pt x="1011394" y="61664"/>
                </a:lnTo>
                <a:lnTo>
                  <a:pt x="1074187" y="61665"/>
                </a:lnTo>
                <a:lnTo>
                  <a:pt x="1123041" y="61665"/>
                </a:lnTo>
                <a:lnTo>
                  <a:pt x="1183546" y="60495"/>
                </a:lnTo>
                <a:lnTo>
                  <a:pt x="1243676" y="53331"/>
                </a:lnTo>
                <a:lnTo>
                  <a:pt x="1300355" y="45981"/>
                </a:lnTo>
                <a:lnTo>
                  <a:pt x="1356110" y="29862"/>
                </a:lnTo>
                <a:lnTo>
                  <a:pt x="1391147" y="22606"/>
                </a:lnTo>
                <a:lnTo>
                  <a:pt x="1404192" y="21587"/>
                </a:lnTo>
                <a:lnTo>
                  <a:pt x="1409379" y="19739"/>
                </a:lnTo>
                <a:lnTo>
                  <a:pt x="1409327" y="17336"/>
                </a:lnTo>
                <a:lnTo>
                  <a:pt x="1405783" y="14565"/>
                </a:lnTo>
                <a:lnTo>
                  <a:pt x="1365305" y="10117"/>
                </a:lnTo>
                <a:lnTo>
                  <a:pt x="1308435" y="6119"/>
                </a:lnTo>
                <a:lnTo>
                  <a:pt x="1245946" y="0"/>
                </a:lnTo>
                <a:lnTo>
                  <a:pt x="1187719" y="6027"/>
                </a:lnTo>
                <a:lnTo>
                  <a:pt x="1131074" y="8135"/>
                </a:lnTo>
                <a:lnTo>
                  <a:pt x="1086340" y="8628"/>
                </a:lnTo>
                <a:lnTo>
                  <a:pt x="1031885" y="14495"/>
                </a:lnTo>
                <a:lnTo>
                  <a:pt x="969347" y="18053"/>
                </a:lnTo>
                <a:lnTo>
                  <a:pt x="922825" y="22004"/>
                </a:lnTo>
                <a:lnTo>
                  <a:pt x="859954" y="27686"/>
                </a:lnTo>
                <a:lnTo>
                  <a:pt x="802378" y="35196"/>
                </a:lnTo>
                <a:lnTo>
                  <a:pt x="748804" y="40709"/>
                </a:lnTo>
                <a:lnTo>
                  <a:pt x="703627" y="48696"/>
                </a:lnTo>
                <a:lnTo>
                  <a:pt x="643448" y="58472"/>
                </a:lnTo>
                <a:lnTo>
                  <a:pt x="594422" y="67608"/>
                </a:lnTo>
                <a:lnTo>
                  <a:pt x="535934" y="74407"/>
                </a:lnTo>
                <a:lnTo>
                  <a:pt x="479321" y="86668"/>
                </a:lnTo>
                <a:lnTo>
                  <a:pt x="425948" y="96889"/>
                </a:lnTo>
                <a:lnTo>
                  <a:pt x="366738" y="110823"/>
                </a:lnTo>
                <a:lnTo>
                  <a:pt x="311092" y="121334"/>
                </a:lnTo>
                <a:lnTo>
                  <a:pt x="251321" y="131857"/>
                </a:lnTo>
                <a:lnTo>
                  <a:pt x="194876" y="141214"/>
                </a:lnTo>
                <a:lnTo>
                  <a:pt x="136558" y="144506"/>
                </a:lnTo>
                <a:lnTo>
                  <a:pt x="76865" y="148738"/>
                </a:lnTo>
                <a:lnTo>
                  <a:pt x="25342" y="154903"/>
                </a:lnTo>
                <a:lnTo>
                  <a:pt x="15194" y="151899"/>
                </a:lnTo>
                <a:lnTo>
                  <a:pt x="7258" y="146388"/>
                </a:lnTo>
                <a:lnTo>
                  <a:pt x="798" y="139204"/>
                </a:lnTo>
                <a:lnTo>
                  <a:pt x="0" y="133244"/>
                </a:lnTo>
                <a:lnTo>
                  <a:pt x="2978" y="128102"/>
                </a:lnTo>
                <a:lnTo>
                  <a:pt x="38563" y="105854"/>
                </a:lnTo>
                <a:lnTo>
                  <a:pt x="90653" y="87334"/>
                </a:lnTo>
                <a:lnTo>
                  <a:pt x="142883" y="72411"/>
                </a:lnTo>
                <a:lnTo>
                  <a:pt x="198520" y="58198"/>
                </a:lnTo>
                <a:lnTo>
                  <a:pt x="252534" y="44126"/>
                </a:lnTo>
                <a:lnTo>
                  <a:pt x="307280" y="33591"/>
                </a:lnTo>
                <a:lnTo>
                  <a:pt x="365615" y="24231"/>
                </a:lnTo>
                <a:lnTo>
                  <a:pt x="417084" y="20937"/>
                </a:lnTo>
                <a:lnTo>
                  <a:pt x="477958" y="18792"/>
                </a:lnTo>
                <a:lnTo>
                  <a:pt x="535460" y="11299"/>
                </a:lnTo>
                <a:lnTo>
                  <a:pt x="591531" y="9472"/>
                </a:lnTo>
                <a:lnTo>
                  <a:pt x="647667" y="9111"/>
                </a:lnTo>
                <a:lnTo>
                  <a:pt x="693288" y="10219"/>
                </a:lnTo>
                <a:lnTo>
                  <a:pt x="753598" y="16265"/>
                </a:lnTo>
                <a:lnTo>
                  <a:pt x="802664" y="18577"/>
                </a:lnTo>
                <a:lnTo>
                  <a:pt x="861164" y="22478"/>
                </a:lnTo>
                <a:lnTo>
                  <a:pt x="917781" y="34167"/>
                </a:lnTo>
                <a:lnTo>
                  <a:pt x="981260" y="40505"/>
                </a:lnTo>
                <a:lnTo>
                  <a:pt x="1040072" y="51809"/>
                </a:lnTo>
                <a:lnTo>
                  <a:pt x="1102339" y="65307"/>
                </a:lnTo>
                <a:lnTo>
                  <a:pt x="1162558" y="72002"/>
                </a:lnTo>
                <a:lnTo>
                  <a:pt x="1222633" y="80257"/>
                </a:lnTo>
                <a:lnTo>
                  <a:pt x="1284890" y="87824"/>
                </a:lnTo>
                <a:lnTo>
                  <a:pt x="1343417" y="93348"/>
                </a:lnTo>
                <a:lnTo>
                  <a:pt x="1394492" y="101372"/>
                </a:lnTo>
                <a:lnTo>
                  <a:pt x="1409224" y="10377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3" name="Group 202"/>
          <p:cNvGrpSpPr/>
          <p:nvPr/>
        </p:nvGrpSpPr>
        <p:grpSpPr>
          <a:xfrm>
            <a:off x="7117264" y="3859833"/>
            <a:ext cx="1337120" cy="2583608"/>
            <a:chOff x="7117264" y="3859833"/>
            <a:chExt cx="1337120" cy="2583608"/>
          </a:xfrm>
        </p:grpSpPr>
        <p:sp>
          <p:nvSpPr>
            <p:cNvPr id="191" name="Freeform 190"/>
            <p:cNvSpPr/>
            <p:nvPr/>
          </p:nvSpPr>
          <p:spPr>
            <a:xfrm>
              <a:off x="7117264" y="3859833"/>
              <a:ext cx="335878" cy="2583608"/>
            </a:xfrm>
            <a:custGeom>
              <a:avLst/>
              <a:gdLst/>
              <a:ahLst/>
              <a:cxnLst/>
              <a:rect l="0" t="0" r="0" b="0"/>
              <a:pathLst>
                <a:path w="335878" h="2583608">
                  <a:moveTo>
                    <a:pt x="136870" y="14654"/>
                  </a:moveTo>
                  <a:lnTo>
                    <a:pt x="195488" y="14654"/>
                  </a:lnTo>
                  <a:lnTo>
                    <a:pt x="248491" y="13484"/>
                  </a:lnTo>
                  <a:lnTo>
                    <a:pt x="310364" y="0"/>
                  </a:lnTo>
                  <a:lnTo>
                    <a:pt x="319213" y="2545"/>
                  </a:lnTo>
                  <a:lnTo>
                    <a:pt x="325112" y="8921"/>
                  </a:lnTo>
                  <a:lnTo>
                    <a:pt x="331668" y="28483"/>
                  </a:lnTo>
                  <a:lnTo>
                    <a:pt x="335877" y="79170"/>
                  </a:lnTo>
                  <a:lnTo>
                    <a:pt x="331118" y="134242"/>
                  </a:lnTo>
                  <a:lnTo>
                    <a:pt x="326149" y="189011"/>
                  </a:lnTo>
                  <a:lnTo>
                    <a:pt x="318235" y="241077"/>
                  </a:lnTo>
                  <a:lnTo>
                    <a:pt x="316325" y="301405"/>
                  </a:lnTo>
                  <a:lnTo>
                    <a:pt x="308712" y="352316"/>
                  </a:lnTo>
                  <a:lnTo>
                    <a:pt x="302876" y="410032"/>
                  </a:lnTo>
                  <a:lnTo>
                    <a:pt x="296394" y="461510"/>
                  </a:lnTo>
                  <a:lnTo>
                    <a:pt x="287877" y="517909"/>
                  </a:lnTo>
                  <a:lnTo>
                    <a:pt x="281863" y="577922"/>
                  </a:lnTo>
                  <a:lnTo>
                    <a:pt x="275346" y="629855"/>
                  </a:lnTo>
                  <a:lnTo>
                    <a:pt x="266822" y="685173"/>
                  </a:lnTo>
                  <a:lnTo>
                    <a:pt x="263925" y="744280"/>
                  </a:lnTo>
                  <a:lnTo>
                    <a:pt x="260304" y="794699"/>
                  </a:lnTo>
                  <a:lnTo>
                    <a:pt x="254942" y="846683"/>
                  </a:lnTo>
                  <a:lnTo>
                    <a:pt x="253353" y="902249"/>
                  </a:lnTo>
                  <a:lnTo>
                    <a:pt x="249763" y="960047"/>
                  </a:lnTo>
                  <a:lnTo>
                    <a:pt x="244409" y="1017337"/>
                  </a:lnTo>
                  <a:lnTo>
                    <a:pt x="239703" y="1072527"/>
                  </a:lnTo>
                  <a:lnTo>
                    <a:pt x="234020" y="1124754"/>
                  </a:lnTo>
                  <a:lnTo>
                    <a:pt x="232337" y="1181563"/>
                  </a:lnTo>
                  <a:lnTo>
                    <a:pt x="231837" y="1235440"/>
                  </a:lnTo>
                  <a:lnTo>
                    <a:pt x="231689" y="1288448"/>
                  </a:lnTo>
                  <a:lnTo>
                    <a:pt x="228526" y="1341199"/>
                  </a:lnTo>
                  <a:lnTo>
                    <a:pt x="223299" y="1393873"/>
                  </a:lnTo>
                  <a:lnTo>
                    <a:pt x="221750" y="1446526"/>
                  </a:lnTo>
                  <a:lnTo>
                    <a:pt x="221291" y="1499171"/>
                  </a:lnTo>
                  <a:lnTo>
                    <a:pt x="221156" y="1548695"/>
                  </a:lnTo>
                  <a:lnTo>
                    <a:pt x="221115" y="1596123"/>
                  </a:lnTo>
                  <a:lnTo>
                    <a:pt x="215513" y="1653374"/>
                  </a:lnTo>
                  <a:lnTo>
                    <a:pt x="211546" y="1706883"/>
                  </a:lnTo>
                  <a:lnTo>
                    <a:pt x="210763" y="1762513"/>
                  </a:lnTo>
                  <a:lnTo>
                    <a:pt x="210608" y="1824151"/>
                  </a:lnTo>
                  <a:lnTo>
                    <a:pt x="203342" y="1884246"/>
                  </a:lnTo>
                  <a:lnTo>
                    <a:pt x="200693" y="1941177"/>
                  </a:lnTo>
                  <a:lnTo>
                    <a:pt x="200170" y="1997483"/>
                  </a:lnTo>
                  <a:lnTo>
                    <a:pt x="198897" y="2054835"/>
                  </a:lnTo>
                  <a:lnTo>
                    <a:pt x="191713" y="2118157"/>
                  </a:lnTo>
                  <a:lnTo>
                    <a:pt x="189948" y="2176071"/>
                  </a:lnTo>
                  <a:lnTo>
                    <a:pt x="189599" y="2232572"/>
                  </a:lnTo>
                  <a:lnTo>
                    <a:pt x="189530" y="2288792"/>
                  </a:lnTo>
                  <a:lnTo>
                    <a:pt x="197921" y="2351761"/>
                  </a:lnTo>
                  <a:lnTo>
                    <a:pt x="207724" y="2405272"/>
                  </a:lnTo>
                  <a:lnTo>
                    <a:pt x="216261" y="2467662"/>
                  </a:lnTo>
                  <a:lnTo>
                    <a:pt x="213879" y="2493862"/>
                  </a:lnTo>
                  <a:lnTo>
                    <a:pt x="205802" y="2514864"/>
                  </a:lnTo>
                  <a:lnTo>
                    <a:pt x="200372" y="2523740"/>
                  </a:lnTo>
                  <a:lnTo>
                    <a:pt x="181861" y="2536723"/>
                  </a:lnTo>
                  <a:lnTo>
                    <a:pt x="124381" y="2558412"/>
                  </a:lnTo>
                  <a:lnTo>
                    <a:pt x="61397" y="2572954"/>
                  </a:lnTo>
                  <a:lnTo>
                    <a:pt x="0" y="25836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369948" y="5148435"/>
              <a:ext cx="136872" cy="178985"/>
            </a:xfrm>
            <a:custGeom>
              <a:avLst/>
              <a:gdLst/>
              <a:ahLst/>
              <a:cxnLst/>
              <a:rect l="0" t="0" r="0" b="0"/>
              <a:pathLst>
                <a:path w="136872" h="178985">
                  <a:moveTo>
                    <a:pt x="0" y="178984"/>
                  </a:moveTo>
                  <a:lnTo>
                    <a:pt x="35917" y="122792"/>
                  </a:lnTo>
                  <a:lnTo>
                    <a:pt x="66453" y="86647"/>
                  </a:lnTo>
                  <a:lnTo>
                    <a:pt x="122408" y="26172"/>
                  </a:lnTo>
                  <a:lnTo>
                    <a:pt x="130443" y="1436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7748974" y="4653596"/>
              <a:ext cx="31586" cy="221099"/>
            </a:xfrm>
            <a:custGeom>
              <a:avLst/>
              <a:gdLst/>
              <a:ahLst/>
              <a:cxnLst/>
              <a:rect l="0" t="0" r="0" b="0"/>
              <a:pathLst>
                <a:path w="31586" h="221099">
                  <a:moveTo>
                    <a:pt x="0" y="0"/>
                  </a:moveTo>
                  <a:lnTo>
                    <a:pt x="3120" y="42691"/>
                  </a:lnTo>
                  <a:lnTo>
                    <a:pt x="16788" y="103238"/>
                  </a:lnTo>
                  <a:lnTo>
                    <a:pt x="23333" y="158216"/>
                  </a:lnTo>
                  <a:lnTo>
                    <a:pt x="31585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7664746" y="4519565"/>
              <a:ext cx="206424" cy="207731"/>
            </a:xfrm>
            <a:custGeom>
              <a:avLst/>
              <a:gdLst/>
              <a:ahLst/>
              <a:cxnLst/>
              <a:rect l="0" t="0" r="0" b="0"/>
              <a:pathLst>
                <a:path w="206424" h="207731">
                  <a:moveTo>
                    <a:pt x="0" y="186673"/>
                  </a:moveTo>
                  <a:lnTo>
                    <a:pt x="3120" y="143981"/>
                  </a:lnTo>
                  <a:lnTo>
                    <a:pt x="19129" y="93010"/>
                  </a:lnTo>
                  <a:lnTo>
                    <a:pt x="57769" y="39462"/>
                  </a:lnTo>
                  <a:lnTo>
                    <a:pt x="85747" y="16973"/>
                  </a:lnTo>
                  <a:lnTo>
                    <a:pt x="105960" y="6745"/>
                  </a:lnTo>
                  <a:lnTo>
                    <a:pt x="142660" y="0"/>
                  </a:lnTo>
                  <a:lnTo>
                    <a:pt x="163230" y="4661"/>
                  </a:lnTo>
                  <a:lnTo>
                    <a:pt x="180172" y="15702"/>
                  </a:lnTo>
                  <a:lnTo>
                    <a:pt x="195499" y="32307"/>
                  </a:lnTo>
                  <a:lnTo>
                    <a:pt x="203872" y="54505"/>
                  </a:lnTo>
                  <a:lnTo>
                    <a:pt x="206423" y="78799"/>
                  </a:lnTo>
                  <a:lnTo>
                    <a:pt x="195523" y="139278"/>
                  </a:lnTo>
                  <a:lnTo>
                    <a:pt x="182826" y="160150"/>
                  </a:lnTo>
                  <a:lnTo>
                    <a:pt x="136870" y="2077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7927958" y="4727295"/>
              <a:ext cx="5591" cy="52644"/>
            </a:xfrm>
            <a:custGeom>
              <a:avLst/>
              <a:gdLst/>
              <a:ahLst/>
              <a:cxnLst/>
              <a:rect l="0" t="0" r="0" b="0"/>
              <a:pathLst>
                <a:path w="5591" h="52644">
                  <a:moveTo>
                    <a:pt x="0" y="0"/>
                  </a:moveTo>
                  <a:lnTo>
                    <a:pt x="5590" y="16768"/>
                  </a:lnTo>
                  <a:lnTo>
                    <a:pt x="5214" y="3123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7927958" y="456936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009502" y="4626949"/>
              <a:ext cx="107970" cy="123695"/>
            </a:xfrm>
            <a:custGeom>
              <a:avLst/>
              <a:gdLst/>
              <a:ahLst/>
              <a:cxnLst/>
              <a:rect l="0" t="0" r="0" b="0"/>
              <a:pathLst>
                <a:path w="107970" h="123695">
                  <a:moveTo>
                    <a:pt x="65855" y="5589"/>
                  </a:moveTo>
                  <a:lnTo>
                    <a:pt x="49088" y="0"/>
                  </a:lnTo>
                  <a:lnTo>
                    <a:pt x="31497" y="3495"/>
                  </a:lnTo>
                  <a:lnTo>
                    <a:pt x="21893" y="7703"/>
                  </a:lnTo>
                  <a:lnTo>
                    <a:pt x="8102" y="21737"/>
                  </a:lnTo>
                  <a:lnTo>
                    <a:pt x="2787" y="30392"/>
                  </a:lnTo>
                  <a:lnTo>
                    <a:pt x="0" y="52488"/>
                  </a:lnTo>
                  <a:lnTo>
                    <a:pt x="3831" y="76736"/>
                  </a:lnTo>
                  <a:lnTo>
                    <a:pt x="13333" y="99211"/>
                  </a:lnTo>
                  <a:lnTo>
                    <a:pt x="28474" y="114660"/>
                  </a:lnTo>
                  <a:lnTo>
                    <a:pt x="37425" y="120417"/>
                  </a:lnTo>
                  <a:lnTo>
                    <a:pt x="56729" y="123694"/>
                  </a:lnTo>
                  <a:lnTo>
                    <a:pt x="66791" y="122930"/>
                  </a:lnTo>
                  <a:lnTo>
                    <a:pt x="84208" y="115843"/>
                  </a:lnTo>
                  <a:lnTo>
                    <a:pt x="107969" y="1003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8132462" y="4369326"/>
              <a:ext cx="48181" cy="326384"/>
            </a:xfrm>
            <a:custGeom>
              <a:avLst/>
              <a:gdLst/>
              <a:ahLst/>
              <a:cxnLst/>
              <a:rect l="0" t="0" r="0" b="0"/>
              <a:pathLst>
                <a:path w="48181" h="326384">
                  <a:moveTo>
                    <a:pt x="6066" y="0"/>
                  </a:moveTo>
                  <a:lnTo>
                    <a:pt x="0" y="32452"/>
                  </a:lnTo>
                  <a:lnTo>
                    <a:pt x="10626" y="84342"/>
                  </a:lnTo>
                  <a:lnTo>
                    <a:pt x="18929" y="145219"/>
                  </a:lnTo>
                  <a:lnTo>
                    <a:pt x="27214" y="206990"/>
                  </a:lnTo>
                  <a:lnTo>
                    <a:pt x="41635" y="268330"/>
                  </a:lnTo>
                  <a:lnTo>
                    <a:pt x="4818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8178362" y="4432497"/>
              <a:ext cx="118095" cy="200042"/>
            </a:xfrm>
            <a:custGeom>
              <a:avLst/>
              <a:gdLst/>
              <a:ahLst/>
              <a:cxnLst/>
              <a:rect l="0" t="0" r="0" b="0"/>
              <a:pathLst>
                <a:path w="118095" h="200042">
                  <a:moveTo>
                    <a:pt x="54923" y="0"/>
                  </a:moveTo>
                  <a:lnTo>
                    <a:pt x="34680" y="43963"/>
                  </a:lnTo>
                  <a:lnTo>
                    <a:pt x="613" y="105447"/>
                  </a:lnTo>
                  <a:lnTo>
                    <a:pt x="0" y="114752"/>
                  </a:lnTo>
                  <a:lnTo>
                    <a:pt x="5556" y="131329"/>
                  </a:lnTo>
                  <a:lnTo>
                    <a:pt x="18944" y="143377"/>
                  </a:lnTo>
                  <a:lnTo>
                    <a:pt x="81278" y="177319"/>
                  </a:lnTo>
                  <a:lnTo>
                    <a:pt x="118094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7900329" y="5011565"/>
              <a:ext cx="146545" cy="170853"/>
            </a:xfrm>
            <a:custGeom>
              <a:avLst/>
              <a:gdLst/>
              <a:ahLst/>
              <a:cxnLst/>
              <a:rect l="0" t="0" r="0" b="0"/>
              <a:pathLst>
                <a:path w="146545" h="170853">
                  <a:moveTo>
                    <a:pt x="69744" y="21056"/>
                  </a:moveTo>
                  <a:lnTo>
                    <a:pt x="52976" y="15467"/>
                  </a:lnTo>
                  <a:lnTo>
                    <a:pt x="45697" y="16161"/>
                  </a:lnTo>
                  <a:lnTo>
                    <a:pt x="31370" y="23170"/>
                  </a:lnTo>
                  <a:lnTo>
                    <a:pt x="10150" y="45859"/>
                  </a:lnTo>
                  <a:lnTo>
                    <a:pt x="2313" y="67955"/>
                  </a:lnTo>
                  <a:lnTo>
                    <a:pt x="0" y="92203"/>
                  </a:lnTo>
                  <a:lnTo>
                    <a:pt x="2872" y="114678"/>
                  </a:lnTo>
                  <a:lnTo>
                    <a:pt x="16654" y="147062"/>
                  </a:lnTo>
                  <a:lnTo>
                    <a:pt x="32110" y="162067"/>
                  </a:lnTo>
                  <a:lnTo>
                    <a:pt x="41145" y="167706"/>
                  </a:lnTo>
                  <a:lnTo>
                    <a:pt x="60543" y="170852"/>
                  </a:lnTo>
                  <a:lnTo>
                    <a:pt x="80862" y="167181"/>
                  </a:lnTo>
                  <a:lnTo>
                    <a:pt x="101591" y="157750"/>
                  </a:lnTo>
                  <a:lnTo>
                    <a:pt x="127403" y="133698"/>
                  </a:lnTo>
                  <a:lnTo>
                    <a:pt x="144279" y="98756"/>
                  </a:lnTo>
                  <a:lnTo>
                    <a:pt x="146544" y="75477"/>
                  </a:lnTo>
                  <a:lnTo>
                    <a:pt x="142482" y="53432"/>
                  </a:lnTo>
                  <a:lnTo>
                    <a:pt x="132877" y="31936"/>
                  </a:lnTo>
                  <a:lnTo>
                    <a:pt x="117690" y="16923"/>
                  </a:lnTo>
                  <a:lnTo>
                    <a:pt x="98072" y="7521"/>
                  </a:lnTo>
                  <a:lnTo>
                    <a:pt x="4868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8064829" y="4904675"/>
              <a:ext cx="178985" cy="193823"/>
            </a:xfrm>
            <a:custGeom>
              <a:avLst/>
              <a:gdLst/>
              <a:ahLst/>
              <a:cxnLst/>
              <a:rect l="0" t="0" r="0" b="0"/>
              <a:pathLst>
                <a:path w="178985" h="193823">
                  <a:moveTo>
                    <a:pt x="0" y="117418"/>
                  </a:moveTo>
                  <a:lnTo>
                    <a:pt x="17959" y="171293"/>
                  </a:lnTo>
                  <a:lnTo>
                    <a:pt x="24750" y="191665"/>
                  </a:lnTo>
                  <a:lnTo>
                    <a:pt x="27029" y="193822"/>
                  </a:lnTo>
                  <a:lnTo>
                    <a:pt x="28547" y="190581"/>
                  </a:lnTo>
                  <a:lnTo>
                    <a:pt x="29066" y="175671"/>
                  </a:lnTo>
                  <a:lnTo>
                    <a:pt x="22343" y="121710"/>
                  </a:lnTo>
                  <a:lnTo>
                    <a:pt x="29717" y="68916"/>
                  </a:lnTo>
                  <a:lnTo>
                    <a:pt x="40260" y="35587"/>
                  </a:lnTo>
                  <a:lnTo>
                    <a:pt x="51429" y="18267"/>
                  </a:lnTo>
                  <a:lnTo>
                    <a:pt x="67311" y="5891"/>
                  </a:lnTo>
                  <a:lnTo>
                    <a:pt x="76460" y="952"/>
                  </a:lnTo>
                  <a:lnTo>
                    <a:pt x="86068" y="0"/>
                  </a:lnTo>
                  <a:lnTo>
                    <a:pt x="106103" y="5181"/>
                  </a:lnTo>
                  <a:lnTo>
                    <a:pt x="120466" y="18402"/>
                  </a:lnTo>
                  <a:lnTo>
                    <a:pt x="150002" y="75854"/>
                  </a:lnTo>
                  <a:lnTo>
                    <a:pt x="160254" y="97775"/>
                  </a:lnTo>
                  <a:lnTo>
                    <a:pt x="172965" y="158101"/>
                  </a:lnTo>
                  <a:lnTo>
                    <a:pt x="178984" y="180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8285927" y="4827839"/>
              <a:ext cx="168457" cy="194255"/>
            </a:xfrm>
            <a:custGeom>
              <a:avLst/>
              <a:gdLst/>
              <a:ahLst/>
              <a:cxnLst/>
              <a:rect l="0" t="0" r="0" b="0"/>
              <a:pathLst>
                <a:path w="168457" h="194255">
                  <a:moveTo>
                    <a:pt x="0" y="110026"/>
                  </a:moveTo>
                  <a:lnTo>
                    <a:pt x="53875" y="92068"/>
                  </a:lnTo>
                  <a:lnTo>
                    <a:pt x="83424" y="80659"/>
                  </a:lnTo>
                  <a:lnTo>
                    <a:pt x="99859" y="69288"/>
                  </a:lnTo>
                  <a:lnTo>
                    <a:pt x="111842" y="53316"/>
                  </a:lnTo>
                  <a:lnTo>
                    <a:pt x="116675" y="44143"/>
                  </a:lnTo>
                  <a:lnTo>
                    <a:pt x="118927" y="24593"/>
                  </a:lnTo>
                  <a:lnTo>
                    <a:pt x="117889" y="14466"/>
                  </a:lnTo>
                  <a:lnTo>
                    <a:pt x="112518" y="7715"/>
                  </a:lnTo>
                  <a:lnTo>
                    <a:pt x="94072" y="214"/>
                  </a:lnTo>
                  <a:lnTo>
                    <a:pt x="73396" y="0"/>
                  </a:lnTo>
                  <a:lnTo>
                    <a:pt x="62968" y="1580"/>
                  </a:lnTo>
                  <a:lnTo>
                    <a:pt x="54847" y="6143"/>
                  </a:lnTo>
                  <a:lnTo>
                    <a:pt x="42704" y="20572"/>
                  </a:lnTo>
                  <a:lnTo>
                    <a:pt x="29291" y="48426"/>
                  </a:lnTo>
                  <a:lnTo>
                    <a:pt x="22141" y="111157"/>
                  </a:lnTo>
                  <a:lnTo>
                    <a:pt x="23878" y="136265"/>
                  </a:lnTo>
                  <a:lnTo>
                    <a:pt x="32450" y="155223"/>
                  </a:lnTo>
                  <a:lnTo>
                    <a:pt x="50430" y="179050"/>
                  </a:lnTo>
                  <a:lnTo>
                    <a:pt x="69986" y="187496"/>
                  </a:lnTo>
                  <a:lnTo>
                    <a:pt x="131919" y="193364"/>
                  </a:lnTo>
                  <a:lnTo>
                    <a:pt x="168456" y="194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2105699" y="216417"/>
            <a:ext cx="2516312" cy="763964"/>
            <a:chOff x="2105699" y="216417"/>
            <a:chExt cx="2516312" cy="763964"/>
          </a:xfrm>
        </p:grpSpPr>
        <p:sp>
          <p:nvSpPr>
            <p:cNvPr id="2" name="Freeform 1"/>
            <p:cNvSpPr/>
            <p:nvPr/>
          </p:nvSpPr>
          <p:spPr>
            <a:xfrm>
              <a:off x="2105699" y="431668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57197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48153" y="216417"/>
              <a:ext cx="262915" cy="573614"/>
            </a:xfrm>
            <a:custGeom>
              <a:avLst/>
              <a:gdLst/>
              <a:ahLst/>
              <a:cxnLst/>
              <a:rect l="0" t="0" r="0" b="0"/>
              <a:pathLst>
                <a:path w="262915" h="573614">
                  <a:moveTo>
                    <a:pt x="262914" y="109966"/>
                  </a:moveTo>
                  <a:lnTo>
                    <a:pt x="251735" y="98788"/>
                  </a:lnTo>
                  <a:lnTo>
                    <a:pt x="222481" y="42338"/>
                  </a:lnTo>
                  <a:lnTo>
                    <a:pt x="202711" y="13889"/>
                  </a:lnTo>
                  <a:lnTo>
                    <a:pt x="193533" y="7310"/>
                  </a:lnTo>
                  <a:lnTo>
                    <a:pt x="170857" y="0"/>
                  </a:lnTo>
                  <a:lnTo>
                    <a:pt x="137372" y="1474"/>
                  </a:lnTo>
                  <a:lnTo>
                    <a:pt x="95786" y="13623"/>
                  </a:lnTo>
                  <a:lnTo>
                    <a:pt x="56491" y="44001"/>
                  </a:lnTo>
                  <a:lnTo>
                    <a:pt x="34985" y="75733"/>
                  </a:lnTo>
                  <a:lnTo>
                    <a:pt x="15163" y="134443"/>
                  </a:lnTo>
                  <a:lnTo>
                    <a:pt x="3102" y="188500"/>
                  </a:lnTo>
                  <a:lnTo>
                    <a:pt x="709" y="240860"/>
                  </a:lnTo>
                  <a:lnTo>
                    <a:pt x="0" y="300828"/>
                  </a:lnTo>
                  <a:lnTo>
                    <a:pt x="2910" y="353691"/>
                  </a:lnTo>
                  <a:lnTo>
                    <a:pt x="11181" y="400940"/>
                  </a:lnTo>
                  <a:lnTo>
                    <a:pt x="24160" y="453154"/>
                  </a:lnTo>
                  <a:lnTo>
                    <a:pt x="49507" y="512718"/>
                  </a:lnTo>
                  <a:lnTo>
                    <a:pt x="70091" y="544245"/>
                  </a:lnTo>
                  <a:lnTo>
                    <a:pt x="96597" y="568404"/>
                  </a:lnTo>
                  <a:lnTo>
                    <a:pt x="106412" y="572349"/>
                  </a:lnTo>
                  <a:lnTo>
                    <a:pt x="126677" y="573613"/>
                  </a:lnTo>
                  <a:lnTo>
                    <a:pt x="157817" y="567747"/>
                  </a:lnTo>
                  <a:lnTo>
                    <a:pt x="183681" y="553011"/>
                  </a:lnTo>
                  <a:lnTo>
                    <a:pt x="210272" y="5311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92890" y="593986"/>
              <a:ext cx="152338" cy="218395"/>
            </a:xfrm>
            <a:custGeom>
              <a:avLst/>
              <a:gdLst/>
              <a:ahLst/>
              <a:cxnLst/>
              <a:rect l="0" t="0" r="0" b="0"/>
              <a:pathLst>
                <a:path w="152338" h="218395">
                  <a:moveTo>
                    <a:pt x="112933" y="27195"/>
                  </a:moveTo>
                  <a:lnTo>
                    <a:pt x="107344" y="10427"/>
                  </a:lnTo>
                  <a:lnTo>
                    <a:pt x="101019" y="5488"/>
                  </a:lnTo>
                  <a:lnTo>
                    <a:pt x="81512" y="0"/>
                  </a:lnTo>
                  <a:lnTo>
                    <a:pt x="60364" y="3800"/>
                  </a:lnTo>
                  <a:lnTo>
                    <a:pt x="49811" y="8089"/>
                  </a:lnTo>
                  <a:lnTo>
                    <a:pt x="31847" y="25332"/>
                  </a:lnTo>
                  <a:lnTo>
                    <a:pt x="6839" y="68941"/>
                  </a:lnTo>
                  <a:lnTo>
                    <a:pt x="0" y="106375"/>
                  </a:lnTo>
                  <a:lnTo>
                    <a:pt x="3562" y="141513"/>
                  </a:lnTo>
                  <a:lnTo>
                    <a:pt x="17616" y="174151"/>
                  </a:lnTo>
                  <a:lnTo>
                    <a:pt x="36598" y="200459"/>
                  </a:lnTo>
                  <a:lnTo>
                    <a:pt x="62630" y="217483"/>
                  </a:lnTo>
                  <a:lnTo>
                    <a:pt x="72379" y="218394"/>
                  </a:lnTo>
                  <a:lnTo>
                    <a:pt x="92569" y="213168"/>
                  </a:lnTo>
                  <a:lnTo>
                    <a:pt x="118078" y="197072"/>
                  </a:lnTo>
                  <a:lnTo>
                    <a:pt x="130038" y="177955"/>
                  </a:lnTo>
                  <a:lnTo>
                    <a:pt x="149848" y="120054"/>
                  </a:lnTo>
                  <a:lnTo>
                    <a:pt x="152337" y="76026"/>
                  </a:lnTo>
                  <a:lnTo>
                    <a:pt x="144519" y="166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58466" y="621181"/>
              <a:ext cx="189514" cy="221099"/>
            </a:xfrm>
            <a:custGeom>
              <a:avLst/>
              <a:gdLst/>
              <a:ahLst/>
              <a:cxnLst/>
              <a:rect l="0" t="0" r="0" b="0"/>
              <a:pathLst>
                <a:path w="189514" h="221099">
                  <a:moveTo>
                    <a:pt x="0" y="0"/>
                  </a:moveTo>
                  <a:lnTo>
                    <a:pt x="19128" y="62280"/>
                  </a:lnTo>
                  <a:lnTo>
                    <a:pt x="40000" y="116331"/>
                  </a:lnTo>
                  <a:lnTo>
                    <a:pt x="59383" y="177666"/>
                  </a:lnTo>
                  <a:lnTo>
                    <a:pt x="67768" y="201990"/>
                  </a:lnTo>
                  <a:lnTo>
                    <a:pt x="52090" y="143264"/>
                  </a:lnTo>
                  <a:lnTo>
                    <a:pt x="44085" y="84841"/>
                  </a:lnTo>
                  <a:lnTo>
                    <a:pt x="48287" y="39826"/>
                  </a:lnTo>
                  <a:lnTo>
                    <a:pt x="60065" y="17310"/>
                  </a:lnTo>
                  <a:lnTo>
                    <a:pt x="68119" y="8031"/>
                  </a:lnTo>
                  <a:lnTo>
                    <a:pt x="76999" y="4184"/>
                  </a:lnTo>
                  <a:lnTo>
                    <a:pt x="86427" y="3959"/>
                  </a:lnTo>
                  <a:lnTo>
                    <a:pt x="96223" y="6149"/>
                  </a:lnTo>
                  <a:lnTo>
                    <a:pt x="113346" y="21060"/>
                  </a:lnTo>
                  <a:lnTo>
                    <a:pt x="149377" y="81109"/>
                  </a:lnTo>
                  <a:lnTo>
                    <a:pt x="161146" y="99219"/>
                  </a:lnTo>
                  <a:lnTo>
                    <a:pt x="181994" y="156898"/>
                  </a:lnTo>
                  <a:lnTo>
                    <a:pt x="188523" y="209409"/>
                  </a:lnTo>
                  <a:lnTo>
                    <a:pt x="189513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990093" y="357968"/>
              <a:ext cx="31586" cy="442198"/>
            </a:xfrm>
            <a:custGeom>
              <a:avLst/>
              <a:gdLst/>
              <a:ahLst/>
              <a:cxnLst/>
              <a:rect l="0" t="0" r="0" b="0"/>
              <a:pathLst>
                <a:path w="31586" h="442198">
                  <a:moveTo>
                    <a:pt x="0" y="0"/>
                  </a:moveTo>
                  <a:lnTo>
                    <a:pt x="1170" y="51603"/>
                  </a:lnTo>
                  <a:lnTo>
                    <a:pt x="8405" y="114986"/>
                  </a:lnTo>
                  <a:lnTo>
                    <a:pt x="16788" y="176400"/>
                  </a:lnTo>
                  <a:lnTo>
                    <a:pt x="23333" y="237139"/>
                  </a:lnTo>
                  <a:lnTo>
                    <a:pt x="29140" y="284733"/>
                  </a:lnTo>
                  <a:lnTo>
                    <a:pt x="30861" y="341339"/>
                  </a:lnTo>
                  <a:lnTo>
                    <a:pt x="31442" y="402388"/>
                  </a:lnTo>
                  <a:lnTo>
                    <a:pt x="31585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884808" y="505367"/>
              <a:ext cx="221099" cy="52644"/>
            </a:xfrm>
            <a:custGeom>
              <a:avLst/>
              <a:gdLst/>
              <a:ahLst/>
              <a:cxnLst/>
              <a:rect l="0" t="0" r="0" b="0"/>
              <a:pathLst>
                <a:path w="221099" h="52644">
                  <a:moveTo>
                    <a:pt x="221098" y="0"/>
                  </a:moveTo>
                  <a:lnTo>
                    <a:pt x="204331" y="11179"/>
                  </a:lnTo>
                  <a:lnTo>
                    <a:pt x="148773" y="22876"/>
                  </a:lnTo>
                  <a:lnTo>
                    <a:pt x="85362" y="38844"/>
                  </a:lnTo>
                  <a:lnTo>
                    <a:pt x="29253" y="4957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137492" y="663295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3120" y="54144"/>
                  </a:lnTo>
                  <a:lnTo>
                    <a:pt x="16788" y="112285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126963" y="51589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42777" y="605597"/>
              <a:ext cx="306307" cy="200612"/>
            </a:xfrm>
            <a:custGeom>
              <a:avLst/>
              <a:gdLst/>
              <a:ahLst/>
              <a:cxnLst/>
              <a:rect l="0" t="0" r="0" b="0"/>
              <a:pathLst>
                <a:path w="306307" h="200612">
                  <a:moveTo>
                    <a:pt x="0" y="68226"/>
                  </a:moveTo>
                  <a:lnTo>
                    <a:pt x="17958" y="131654"/>
                  </a:lnTo>
                  <a:lnTo>
                    <a:pt x="25858" y="156040"/>
                  </a:lnTo>
                  <a:lnTo>
                    <a:pt x="23971" y="150538"/>
                  </a:lnTo>
                  <a:lnTo>
                    <a:pt x="22802" y="102770"/>
                  </a:lnTo>
                  <a:lnTo>
                    <a:pt x="30803" y="63384"/>
                  </a:lnTo>
                  <a:lnTo>
                    <a:pt x="53874" y="27929"/>
                  </a:lnTo>
                  <a:lnTo>
                    <a:pt x="60483" y="20304"/>
                  </a:lnTo>
                  <a:lnTo>
                    <a:pt x="68398" y="16391"/>
                  </a:lnTo>
                  <a:lnTo>
                    <a:pt x="86551" y="15163"/>
                  </a:lnTo>
                  <a:lnTo>
                    <a:pt x="103198" y="21636"/>
                  </a:lnTo>
                  <a:lnTo>
                    <a:pt x="110912" y="26638"/>
                  </a:lnTo>
                  <a:lnTo>
                    <a:pt x="122604" y="44673"/>
                  </a:lnTo>
                  <a:lnTo>
                    <a:pt x="150633" y="107889"/>
                  </a:lnTo>
                  <a:lnTo>
                    <a:pt x="164589" y="163192"/>
                  </a:lnTo>
                  <a:lnTo>
                    <a:pt x="165878" y="177160"/>
                  </a:lnTo>
                  <a:lnTo>
                    <a:pt x="167907" y="182963"/>
                  </a:lnTo>
                  <a:lnTo>
                    <a:pt x="170430" y="183322"/>
                  </a:lnTo>
                  <a:lnTo>
                    <a:pt x="221423" y="122772"/>
                  </a:lnTo>
                  <a:lnTo>
                    <a:pt x="236450" y="108846"/>
                  </a:lnTo>
                  <a:lnTo>
                    <a:pt x="279315" y="80912"/>
                  </a:lnTo>
                  <a:lnTo>
                    <a:pt x="301389" y="49628"/>
                  </a:lnTo>
                  <a:lnTo>
                    <a:pt x="306306" y="27205"/>
                  </a:lnTo>
                  <a:lnTo>
                    <a:pt x="305979" y="16312"/>
                  </a:lnTo>
                  <a:lnTo>
                    <a:pt x="301082" y="9051"/>
                  </a:lnTo>
                  <a:lnTo>
                    <a:pt x="293138" y="4209"/>
                  </a:lnTo>
                  <a:lnTo>
                    <a:pt x="273003" y="0"/>
                  </a:lnTo>
                  <a:lnTo>
                    <a:pt x="252356" y="2029"/>
                  </a:lnTo>
                  <a:lnTo>
                    <a:pt x="234601" y="9949"/>
                  </a:lnTo>
                  <a:lnTo>
                    <a:pt x="218910" y="22438"/>
                  </a:lnTo>
                  <a:lnTo>
                    <a:pt x="204138" y="39687"/>
                  </a:lnTo>
                  <a:lnTo>
                    <a:pt x="196013" y="65291"/>
                  </a:lnTo>
                  <a:lnTo>
                    <a:pt x="194558" y="109471"/>
                  </a:lnTo>
                  <a:lnTo>
                    <a:pt x="204547" y="160731"/>
                  </a:lnTo>
                  <a:lnTo>
                    <a:pt x="217252" y="179920"/>
                  </a:lnTo>
                  <a:lnTo>
                    <a:pt x="225553" y="188312"/>
                  </a:lnTo>
                  <a:lnTo>
                    <a:pt x="247254" y="197637"/>
                  </a:lnTo>
                  <a:lnTo>
                    <a:pt x="268988" y="200611"/>
                  </a:lnTo>
                  <a:lnTo>
                    <a:pt x="294798" y="1945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00746" y="631718"/>
              <a:ext cx="157928" cy="200034"/>
            </a:xfrm>
            <a:custGeom>
              <a:avLst/>
              <a:gdLst/>
              <a:ahLst/>
              <a:cxnLst/>
              <a:rect l="0" t="0" r="0" b="0"/>
              <a:pathLst>
                <a:path w="157928" h="200034">
                  <a:moveTo>
                    <a:pt x="0" y="63162"/>
                  </a:moveTo>
                  <a:lnTo>
                    <a:pt x="3119" y="105854"/>
                  </a:lnTo>
                  <a:lnTo>
                    <a:pt x="10723" y="165231"/>
                  </a:lnTo>
                  <a:lnTo>
                    <a:pt x="16305" y="190891"/>
                  </a:lnTo>
                  <a:lnTo>
                    <a:pt x="3954" y="137412"/>
                  </a:lnTo>
                  <a:lnTo>
                    <a:pt x="781" y="83635"/>
                  </a:lnTo>
                  <a:lnTo>
                    <a:pt x="5743" y="33541"/>
                  </a:lnTo>
                  <a:lnTo>
                    <a:pt x="20289" y="6163"/>
                  </a:lnTo>
                  <a:lnTo>
                    <a:pt x="28734" y="1766"/>
                  </a:lnTo>
                  <a:lnTo>
                    <a:pt x="50595" y="0"/>
                  </a:lnTo>
                  <a:lnTo>
                    <a:pt x="69670" y="6234"/>
                  </a:lnTo>
                  <a:lnTo>
                    <a:pt x="85946" y="17974"/>
                  </a:lnTo>
                  <a:lnTo>
                    <a:pt x="107094" y="44314"/>
                  </a:lnTo>
                  <a:lnTo>
                    <a:pt x="140139" y="106640"/>
                  </a:lnTo>
                  <a:lnTo>
                    <a:pt x="152137" y="145325"/>
                  </a:lnTo>
                  <a:lnTo>
                    <a:pt x="157927" y="2000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811316" y="315854"/>
              <a:ext cx="42115" cy="547483"/>
            </a:xfrm>
            <a:custGeom>
              <a:avLst/>
              <a:gdLst/>
              <a:ahLst/>
              <a:cxnLst/>
              <a:rect l="0" t="0" r="0" b="0"/>
              <a:pathLst>
                <a:path w="42115" h="547483">
                  <a:moveTo>
                    <a:pt x="0" y="0"/>
                  </a:moveTo>
                  <a:lnTo>
                    <a:pt x="0" y="51603"/>
                  </a:lnTo>
                  <a:lnTo>
                    <a:pt x="0" y="112646"/>
                  </a:lnTo>
                  <a:lnTo>
                    <a:pt x="1169" y="161929"/>
                  </a:lnTo>
                  <a:lnTo>
                    <a:pt x="8333" y="223622"/>
                  </a:lnTo>
                  <a:lnTo>
                    <a:pt x="15684" y="286198"/>
                  </a:lnTo>
                  <a:lnTo>
                    <a:pt x="19995" y="343619"/>
                  </a:lnTo>
                  <a:lnTo>
                    <a:pt x="21912" y="389462"/>
                  </a:lnTo>
                  <a:lnTo>
                    <a:pt x="28200" y="451009"/>
                  </a:lnTo>
                  <a:lnTo>
                    <a:pt x="31752" y="503820"/>
                  </a:lnTo>
                  <a:lnTo>
                    <a:pt x="42114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37616" y="494839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82697" y="3119"/>
                  </a:lnTo>
                  <a:lnTo>
                    <a:pt x="123566" y="14654"/>
                  </a:lnTo>
                  <a:lnTo>
                    <a:pt x="61073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60738" y="631536"/>
              <a:ext cx="229605" cy="221894"/>
            </a:xfrm>
            <a:custGeom>
              <a:avLst/>
              <a:gdLst/>
              <a:ahLst/>
              <a:cxnLst/>
              <a:rect l="0" t="0" r="0" b="0"/>
              <a:pathLst>
                <a:path w="229605" h="221894">
                  <a:moveTo>
                    <a:pt x="134847" y="115987"/>
                  </a:moveTo>
                  <a:lnTo>
                    <a:pt x="131728" y="73295"/>
                  </a:lnTo>
                  <a:lnTo>
                    <a:pt x="120275" y="42116"/>
                  </a:lnTo>
                  <a:lnTo>
                    <a:pt x="107314" y="22324"/>
                  </a:lnTo>
                  <a:lnTo>
                    <a:pt x="89855" y="5729"/>
                  </a:lnTo>
                  <a:lnTo>
                    <a:pt x="80286" y="1537"/>
                  </a:lnTo>
                  <a:lnTo>
                    <a:pt x="60295" y="0"/>
                  </a:lnTo>
                  <a:lnTo>
                    <a:pt x="51220" y="3567"/>
                  </a:lnTo>
                  <a:lnTo>
                    <a:pt x="34899" y="16889"/>
                  </a:lnTo>
                  <a:lnTo>
                    <a:pt x="12556" y="49710"/>
                  </a:lnTo>
                  <a:lnTo>
                    <a:pt x="2297" y="89070"/>
                  </a:lnTo>
                  <a:lnTo>
                    <a:pt x="0" y="143122"/>
                  </a:lnTo>
                  <a:lnTo>
                    <a:pt x="7805" y="177839"/>
                  </a:lnTo>
                  <a:lnTo>
                    <a:pt x="18332" y="199629"/>
                  </a:lnTo>
                  <a:lnTo>
                    <a:pt x="33930" y="214772"/>
                  </a:lnTo>
                  <a:lnTo>
                    <a:pt x="43003" y="220448"/>
                  </a:lnTo>
                  <a:lnTo>
                    <a:pt x="52561" y="221893"/>
                  </a:lnTo>
                  <a:lnTo>
                    <a:pt x="72539" y="217258"/>
                  </a:lnTo>
                  <a:lnTo>
                    <a:pt x="89997" y="204280"/>
                  </a:lnTo>
                  <a:lnTo>
                    <a:pt x="104385" y="185644"/>
                  </a:lnTo>
                  <a:lnTo>
                    <a:pt x="123154" y="132433"/>
                  </a:lnTo>
                  <a:lnTo>
                    <a:pt x="127052" y="116422"/>
                  </a:lnTo>
                  <a:lnTo>
                    <a:pt x="130820" y="109258"/>
                  </a:lnTo>
                  <a:lnTo>
                    <a:pt x="134502" y="107991"/>
                  </a:lnTo>
                  <a:lnTo>
                    <a:pt x="138127" y="110657"/>
                  </a:lnTo>
                  <a:lnTo>
                    <a:pt x="174048" y="162957"/>
                  </a:lnTo>
                  <a:lnTo>
                    <a:pt x="193994" y="171958"/>
                  </a:lnTo>
                  <a:lnTo>
                    <a:pt x="229604" y="1791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43418" y="357968"/>
              <a:ext cx="20624" cy="526426"/>
            </a:xfrm>
            <a:custGeom>
              <a:avLst/>
              <a:gdLst/>
              <a:ahLst/>
              <a:cxnLst/>
              <a:rect l="0" t="0" r="0" b="0"/>
              <a:pathLst>
                <a:path w="20624" h="526426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6888" y="163225"/>
                  </a:lnTo>
                  <a:lnTo>
                    <a:pt x="12581" y="220759"/>
                  </a:lnTo>
                  <a:lnTo>
                    <a:pt x="19035" y="277184"/>
                  </a:lnTo>
                  <a:lnTo>
                    <a:pt x="20152" y="336113"/>
                  </a:lnTo>
                  <a:lnTo>
                    <a:pt x="20414" y="378671"/>
                  </a:lnTo>
                  <a:lnTo>
                    <a:pt x="20561" y="438972"/>
                  </a:lnTo>
                  <a:lnTo>
                    <a:pt x="20605" y="487645"/>
                  </a:lnTo>
                  <a:lnTo>
                    <a:pt x="20623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358383" y="843297"/>
              <a:ext cx="1926716" cy="137084"/>
            </a:xfrm>
            <a:custGeom>
              <a:avLst/>
              <a:gdLst/>
              <a:ahLst/>
              <a:cxnLst/>
              <a:rect l="0" t="0" r="0" b="0"/>
              <a:pathLst>
                <a:path w="1926716" h="137084">
                  <a:moveTo>
                    <a:pt x="1926715" y="72682"/>
                  </a:moveTo>
                  <a:lnTo>
                    <a:pt x="1897407" y="111055"/>
                  </a:lnTo>
                  <a:lnTo>
                    <a:pt x="1871628" y="126686"/>
                  </a:lnTo>
                  <a:lnTo>
                    <a:pt x="1836173" y="133137"/>
                  </a:lnTo>
                  <a:lnTo>
                    <a:pt x="1801622" y="129459"/>
                  </a:lnTo>
                  <a:lnTo>
                    <a:pt x="1748931" y="111670"/>
                  </a:lnTo>
                  <a:lnTo>
                    <a:pt x="1717069" y="107557"/>
                  </a:lnTo>
                  <a:lnTo>
                    <a:pt x="1689650" y="111969"/>
                  </a:lnTo>
                  <a:lnTo>
                    <a:pt x="1632588" y="136867"/>
                  </a:lnTo>
                  <a:lnTo>
                    <a:pt x="1611158" y="137083"/>
                  </a:lnTo>
                  <a:lnTo>
                    <a:pt x="1579363" y="125039"/>
                  </a:lnTo>
                  <a:lnTo>
                    <a:pt x="1516111" y="86387"/>
                  </a:lnTo>
                  <a:lnTo>
                    <a:pt x="1484520" y="71153"/>
                  </a:lnTo>
                  <a:lnTo>
                    <a:pt x="1460343" y="69273"/>
                  </a:lnTo>
                  <a:lnTo>
                    <a:pt x="1435169" y="73506"/>
                  </a:lnTo>
                  <a:lnTo>
                    <a:pt x="1379667" y="101791"/>
                  </a:lnTo>
                  <a:lnTo>
                    <a:pt x="1355250" y="105896"/>
                  </a:lnTo>
                  <a:lnTo>
                    <a:pt x="1301446" y="99000"/>
                  </a:lnTo>
                  <a:lnTo>
                    <a:pt x="1243211" y="74646"/>
                  </a:lnTo>
                  <a:lnTo>
                    <a:pt x="1188662" y="56563"/>
                  </a:lnTo>
                  <a:lnTo>
                    <a:pt x="1150932" y="54258"/>
                  </a:lnTo>
                  <a:lnTo>
                    <a:pt x="1099910" y="63367"/>
                  </a:lnTo>
                  <a:lnTo>
                    <a:pt x="1039789" y="70842"/>
                  </a:lnTo>
                  <a:lnTo>
                    <a:pt x="996987" y="60958"/>
                  </a:lnTo>
                  <a:lnTo>
                    <a:pt x="934879" y="29948"/>
                  </a:lnTo>
                  <a:lnTo>
                    <a:pt x="880458" y="7959"/>
                  </a:lnTo>
                  <a:lnTo>
                    <a:pt x="833055" y="1642"/>
                  </a:lnTo>
                  <a:lnTo>
                    <a:pt x="808544" y="6403"/>
                  </a:lnTo>
                  <a:lnTo>
                    <a:pt x="747335" y="30295"/>
                  </a:lnTo>
                  <a:lnTo>
                    <a:pt x="736869" y="33895"/>
                  </a:lnTo>
                  <a:lnTo>
                    <a:pt x="694194" y="33374"/>
                  </a:lnTo>
                  <a:lnTo>
                    <a:pt x="636947" y="21547"/>
                  </a:lnTo>
                  <a:lnTo>
                    <a:pt x="587511" y="4133"/>
                  </a:lnTo>
                  <a:lnTo>
                    <a:pt x="527443" y="0"/>
                  </a:lnTo>
                  <a:lnTo>
                    <a:pt x="499971" y="5674"/>
                  </a:lnTo>
                  <a:lnTo>
                    <a:pt x="442873" y="33789"/>
                  </a:lnTo>
                  <a:lnTo>
                    <a:pt x="421440" y="42918"/>
                  </a:lnTo>
                  <a:lnTo>
                    <a:pt x="397097" y="44636"/>
                  </a:lnTo>
                  <a:lnTo>
                    <a:pt x="337905" y="33157"/>
                  </a:lnTo>
                  <a:lnTo>
                    <a:pt x="278811" y="16409"/>
                  </a:lnTo>
                  <a:lnTo>
                    <a:pt x="224223" y="12043"/>
                  </a:lnTo>
                  <a:lnTo>
                    <a:pt x="183550" y="19490"/>
                  </a:lnTo>
                  <a:lnTo>
                    <a:pt x="121354" y="43378"/>
                  </a:lnTo>
                  <a:lnTo>
                    <a:pt x="74691" y="43592"/>
                  </a:lnTo>
                  <a:lnTo>
                    <a:pt x="13071" y="33092"/>
                  </a:lnTo>
                  <a:lnTo>
                    <a:pt x="0" y="305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548311" y="642238"/>
              <a:ext cx="73700" cy="31586"/>
            </a:xfrm>
            <a:custGeom>
              <a:avLst/>
              <a:gdLst/>
              <a:ahLst/>
              <a:cxnLst/>
              <a:rect l="0" t="0" r="0" b="0"/>
              <a:pathLst>
                <a:path w="73700" h="31586">
                  <a:moveTo>
                    <a:pt x="73699" y="0"/>
                  </a:moveTo>
                  <a:lnTo>
                    <a:pt x="13781" y="2634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843120" y="315854"/>
            <a:ext cx="4569358" cy="731883"/>
            <a:chOff x="4843120" y="315854"/>
            <a:chExt cx="4569358" cy="731883"/>
          </a:xfrm>
        </p:grpSpPr>
        <p:sp>
          <p:nvSpPr>
            <p:cNvPr id="19" name="Freeform 18"/>
            <p:cNvSpPr/>
            <p:nvPr/>
          </p:nvSpPr>
          <p:spPr>
            <a:xfrm>
              <a:off x="4843120" y="315854"/>
              <a:ext cx="231616" cy="570795"/>
            </a:xfrm>
            <a:custGeom>
              <a:avLst/>
              <a:gdLst/>
              <a:ahLst/>
              <a:cxnLst/>
              <a:rect l="0" t="0" r="0" b="0"/>
              <a:pathLst>
                <a:path w="231616" h="570795">
                  <a:moveTo>
                    <a:pt x="21045" y="0"/>
                  </a:moveTo>
                  <a:lnTo>
                    <a:pt x="13810" y="27557"/>
                  </a:lnTo>
                  <a:lnTo>
                    <a:pt x="11168" y="83779"/>
                  </a:lnTo>
                  <a:lnTo>
                    <a:pt x="10646" y="145881"/>
                  </a:lnTo>
                  <a:lnTo>
                    <a:pt x="10555" y="202712"/>
                  </a:lnTo>
                  <a:lnTo>
                    <a:pt x="10528" y="258415"/>
                  </a:lnTo>
                  <a:lnTo>
                    <a:pt x="3284" y="316337"/>
                  </a:lnTo>
                  <a:lnTo>
                    <a:pt x="965" y="369421"/>
                  </a:lnTo>
                  <a:lnTo>
                    <a:pt x="278" y="416994"/>
                  </a:lnTo>
                  <a:lnTo>
                    <a:pt x="74" y="467615"/>
                  </a:lnTo>
                  <a:lnTo>
                    <a:pt x="14" y="518489"/>
                  </a:lnTo>
                  <a:lnTo>
                    <a:pt x="0" y="549024"/>
                  </a:lnTo>
                  <a:lnTo>
                    <a:pt x="4675" y="559039"/>
                  </a:lnTo>
                  <a:lnTo>
                    <a:pt x="12472" y="565715"/>
                  </a:lnTo>
                  <a:lnTo>
                    <a:pt x="22349" y="570166"/>
                  </a:lnTo>
                  <a:lnTo>
                    <a:pt x="32443" y="570794"/>
                  </a:lnTo>
                  <a:lnTo>
                    <a:pt x="94821" y="551036"/>
                  </a:lnTo>
                  <a:lnTo>
                    <a:pt x="139994" y="540082"/>
                  </a:lnTo>
                  <a:lnTo>
                    <a:pt x="193630" y="537572"/>
                  </a:lnTo>
                  <a:lnTo>
                    <a:pt x="212003" y="534109"/>
                  </a:lnTo>
                  <a:lnTo>
                    <a:pt x="231615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110675" y="684352"/>
              <a:ext cx="150793" cy="192483"/>
            </a:xfrm>
            <a:custGeom>
              <a:avLst/>
              <a:gdLst/>
              <a:ahLst/>
              <a:cxnLst/>
              <a:rect l="0" t="0" r="0" b="0"/>
              <a:pathLst>
                <a:path w="150793" h="192483">
                  <a:moveTo>
                    <a:pt x="132516" y="31585"/>
                  </a:moveTo>
                  <a:lnTo>
                    <a:pt x="121338" y="14818"/>
                  </a:lnTo>
                  <a:lnTo>
                    <a:pt x="113366" y="9878"/>
                  </a:lnTo>
                  <a:lnTo>
                    <a:pt x="92029" y="4390"/>
                  </a:lnTo>
                  <a:lnTo>
                    <a:pt x="70069" y="8190"/>
                  </a:lnTo>
                  <a:lnTo>
                    <a:pt x="41094" y="23484"/>
                  </a:lnTo>
                  <a:lnTo>
                    <a:pt x="25204" y="38513"/>
                  </a:lnTo>
                  <a:lnTo>
                    <a:pt x="10342" y="60791"/>
                  </a:lnTo>
                  <a:lnTo>
                    <a:pt x="0" y="105230"/>
                  </a:lnTo>
                  <a:lnTo>
                    <a:pt x="2525" y="144263"/>
                  </a:lnTo>
                  <a:lnTo>
                    <a:pt x="10792" y="163943"/>
                  </a:lnTo>
                  <a:lnTo>
                    <a:pt x="16272" y="172466"/>
                  </a:lnTo>
                  <a:lnTo>
                    <a:pt x="31719" y="185056"/>
                  </a:lnTo>
                  <a:lnTo>
                    <a:pt x="40752" y="190051"/>
                  </a:lnTo>
                  <a:lnTo>
                    <a:pt x="63266" y="192482"/>
                  </a:lnTo>
                  <a:lnTo>
                    <a:pt x="86531" y="188493"/>
                  </a:lnTo>
                  <a:lnTo>
                    <a:pt x="104669" y="178921"/>
                  </a:lnTo>
                  <a:lnTo>
                    <a:pt x="128035" y="154789"/>
                  </a:lnTo>
                  <a:lnTo>
                    <a:pt x="144187" y="125412"/>
                  </a:lnTo>
                  <a:lnTo>
                    <a:pt x="150792" y="88892"/>
                  </a:lnTo>
                  <a:lnTo>
                    <a:pt x="147160" y="54024"/>
                  </a:lnTo>
                  <a:lnTo>
                    <a:pt x="138635" y="35319"/>
                  </a:lnTo>
                  <a:lnTo>
                    <a:pt x="126920" y="14754"/>
                  </a:lnTo>
                  <a:lnTo>
                    <a:pt x="12198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306362" y="674266"/>
              <a:ext cx="157929" cy="157486"/>
            </a:xfrm>
            <a:custGeom>
              <a:avLst/>
              <a:gdLst/>
              <a:ahLst/>
              <a:cxnLst/>
              <a:rect l="0" t="0" r="0" b="0"/>
              <a:pathLst>
                <a:path w="157929" h="157486">
                  <a:moveTo>
                    <a:pt x="0" y="62728"/>
                  </a:moveTo>
                  <a:lnTo>
                    <a:pt x="17959" y="125009"/>
                  </a:lnTo>
                  <a:lnTo>
                    <a:pt x="25858" y="157091"/>
                  </a:lnTo>
                  <a:lnTo>
                    <a:pt x="25428" y="157222"/>
                  </a:lnTo>
                  <a:lnTo>
                    <a:pt x="23971" y="153800"/>
                  </a:lnTo>
                  <a:lnTo>
                    <a:pt x="21441" y="93713"/>
                  </a:lnTo>
                  <a:lnTo>
                    <a:pt x="26722" y="38043"/>
                  </a:lnTo>
                  <a:lnTo>
                    <a:pt x="35663" y="16272"/>
                  </a:lnTo>
                  <a:lnTo>
                    <a:pt x="41323" y="7191"/>
                  </a:lnTo>
                  <a:lnTo>
                    <a:pt x="49776" y="2307"/>
                  </a:lnTo>
                  <a:lnTo>
                    <a:pt x="71646" y="0"/>
                  </a:lnTo>
                  <a:lnTo>
                    <a:pt x="90724" y="5993"/>
                  </a:lnTo>
                  <a:lnTo>
                    <a:pt x="99088" y="10867"/>
                  </a:lnTo>
                  <a:lnTo>
                    <a:pt x="122036" y="40083"/>
                  </a:lnTo>
                  <a:lnTo>
                    <a:pt x="146370" y="94105"/>
                  </a:lnTo>
                  <a:lnTo>
                    <a:pt x="154503" y="125837"/>
                  </a:lnTo>
                  <a:lnTo>
                    <a:pt x="157928" y="1574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24200" y="664804"/>
              <a:ext cx="165866" cy="382933"/>
            </a:xfrm>
            <a:custGeom>
              <a:avLst/>
              <a:gdLst/>
              <a:ahLst/>
              <a:cxnLst/>
              <a:rect l="0" t="0" r="0" b="0"/>
              <a:pathLst>
                <a:path w="165866" h="382933">
                  <a:moveTo>
                    <a:pt x="108546" y="135361"/>
                  </a:moveTo>
                  <a:lnTo>
                    <a:pt x="115782" y="107805"/>
                  </a:lnTo>
                  <a:lnTo>
                    <a:pt x="115304" y="54702"/>
                  </a:lnTo>
                  <a:lnTo>
                    <a:pt x="109210" y="31663"/>
                  </a:lnTo>
                  <a:lnTo>
                    <a:pt x="98702" y="9724"/>
                  </a:lnTo>
                  <a:lnTo>
                    <a:pt x="90285" y="3640"/>
                  </a:lnTo>
                  <a:lnTo>
                    <a:pt x="68455" y="0"/>
                  </a:lnTo>
                  <a:lnTo>
                    <a:pt x="49393" y="5401"/>
                  </a:lnTo>
                  <a:lnTo>
                    <a:pt x="18093" y="27932"/>
                  </a:lnTo>
                  <a:lnTo>
                    <a:pt x="2066" y="53617"/>
                  </a:lnTo>
                  <a:lnTo>
                    <a:pt x="0" y="73294"/>
                  </a:lnTo>
                  <a:lnTo>
                    <a:pt x="8206" y="120112"/>
                  </a:lnTo>
                  <a:lnTo>
                    <a:pt x="23314" y="155019"/>
                  </a:lnTo>
                  <a:lnTo>
                    <a:pt x="39079" y="170614"/>
                  </a:lnTo>
                  <a:lnTo>
                    <a:pt x="48197" y="176411"/>
                  </a:lnTo>
                  <a:lnTo>
                    <a:pt x="56615" y="177936"/>
                  </a:lnTo>
                  <a:lnTo>
                    <a:pt x="64567" y="176612"/>
                  </a:lnTo>
                  <a:lnTo>
                    <a:pt x="72207" y="173391"/>
                  </a:lnTo>
                  <a:lnTo>
                    <a:pt x="94140" y="152088"/>
                  </a:lnTo>
                  <a:lnTo>
                    <a:pt x="109866" y="123550"/>
                  </a:lnTo>
                  <a:lnTo>
                    <a:pt x="114106" y="121638"/>
                  </a:lnTo>
                  <a:lnTo>
                    <a:pt x="118102" y="125043"/>
                  </a:lnTo>
                  <a:lnTo>
                    <a:pt x="132920" y="164129"/>
                  </a:lnTo>
                  <a:lnTo>
                    <a:pt x="147112" y="216910"/>
                  </a:lnTo>
                  <a:lnTo>
                    <a:pt x="161181" y="269276"/>
                  </a:lnTo>
                  <a:lnTo>
                    <a:pt x="165865" y="293145"/>
                  </a:lnTo>
                  <a:lnTo>
                    <a:pt x="164046" y="319351"/>
                  </a:lnTo>
                  <a:lnTo>
                    <a:pt x="156220" y="340357"/>
                  </a:lnTo>
                  <a:lnTo>
                    <a:pt x="132131" y="372906"/>
                  </a:lnTo>
                  <a:lnTo>
                    <a:pt x="109280" y="381317"/>
                  </a:lnTo>
                  <a:lnTo>
                    <a:pt x="66649" y="382932"/>
                  </a:lnTo>
                  <a:lnTo>
                    <a:pt x="3261" y="3775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80145" y="821222"/>
              <a:ext cx="30896" cy="178986"/>
            </a:xfrm>
            <a:custGeom>
              <a:avLst/>
              <a:gdLst/>
              <a:ahLst/>
              <a:cxnLst/>
              <a:rect l="0" t="0" r="0" b="0"/>
              <a:pathLst>
                <a:path w="30896" h="178986">
                  <a:moveTo>
                    <a:pt x="0" y="0"/>
                  </a:moveTo>
                  <a:lnTo>
                    <a:pt x="11178" y="11179"/>
                  </a:lnTo>
                  <a:lnTo>
                    <a:pt x="23719" y="40487"/>
                  </a:lnTo>
                  <a:lnTo>
                    <a:pt x="30031" y="99548"/>
                  </a:lnTo>
                  <a:lnTo>
                    <a:pt x="30895" y="128862"/>
                  </a:lnTo>
                  <a:lnTo>
                    <a:pt x="27616" y="140890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64069" y="621181"/>
              <a:ext cx="265546" cy="177536"/>
            </a:xfrm>
            <a:custGeom>
              <a:avLst/>
              <a:gdLst/>
              <a:ahLst/>
              <a:cxnLst/>
              <a:rect l="0" t="0" r="0" b="0"/>
              <a:pathLst>
                <a:path w="265546" h="177536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6584" y="95000"/>
                  </a:lnTo>
                  <a:lnTo>
                    <a:pt x="35836" y="136918"/>
                  </a:lnTo>
                  <a:lnTo>
                    <a:pt x="55365" y="162881"/>
                  </a:lnTo>
                  <a:lnTo>
                    <a:pt x="63340" y="165909"/>
                  </a:lnTo>
                  <a:lnTo>
                    <a:pt x="72166" y="165588"/>
                  </a:lnTo>
                  <a:lnTo>
                    <a:pt x="81559" y="163035"/>
                  </a:lnTo>
                  <a:lnTo>
                    <a:pt x="88991" y="157823"/>
                  </a:lnTo>
                  <a:lnTo>
                    <a:pt x="100368" y="142673"/>
                  </a:lnTo>
                  <a:lnTo>
                    <a:pt x="113350" y="114413"/>
                  </a:lnTo>
                  <a:lnTo>
                    <a:pt x="119017" y="78224"/>
                  </a:lnTo>
                  <a:lnTo>
                    <a:pt x="120982" y="74376"/>
                  </a:lnTo>
                  <a:lnTo>
                    <a:pt x="123462" y="76490"/>
                  </a:lnTo>
                  <a:lnTo>
                    <a:pt x="130507" y="88978"/>
                  </a:lnTo>
                  <a:lnTo>
                    <a:pt x="174372" y="145276"/>
                  </a:lnTo>
                  <a:lnTo>
                    <a:pt x="207774" y="175056"/>
                  </a:lnTo>
                  <a:lnTo>
                    <a:pt x="217588" y="177535"/>
                  </a:lnTo>
                  <a:lnTo>
                    <a:pt x="237851" y="174051"/>
                  </a:lnTo>
                  <a:lnTo>
                    <a:pt x="245828" y="167506"/>
                  </a:lnTo>
                  <a:lnTo>
                    <a:pt x="257811" y="147757"/>
                  </a:lnTo>
                  <a:lnTo>
                    <a:pt x="265545" y="104741"/>
                  </a:lnTo>
                  <a:lnTo>
                    <a:pt x="259753" y="54615"/>
                  </a:lnTo>
                  <a:lnTo>
                    <a:pt x="24774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77369" y="631231"/>
              <a:ext cx="187129" cy="179594"/>
            </a:xfrm>
            <a:custGeom>
              <a:avLst/>
              <a:gdLst/>
              <a:ahLst/>
              <a:cxnLst/>
              <a:rect l="0" t="0" r="0" b="0"/>
              <a:pathLst>
                <a:path w="187129" h="179594">
                  <a:moveTo>
                    <a:pt x="102900" y="116292"/>
                  </a:moveTo>
                  <a:lnTo>
                    <a:pt x="97311" y="57675"/>
                  </a:lnTo>
                  <a:lnTo>
                    <a:pt x="88328" y="37207"/>
                  </a:lnTo>
                  <a:lnTo>
                    <a:pt x="63497" y="5004"/>
                  </a:lnTo>
                  <a:lnTo>
                    <a:pt x="55574" y="1156"/>
                  </a:lnTo>
                  <a:lnTo>
                    <a:pt x="37413" y="0"/>
                  </a:lnTo>
                  <a:lnTo>
                    <a:pt x="29996" y="3669"/>
                  </a:lnTo>
                  <a:lnTo>
                    <a:pt x="18636" y="17104"/>
                  </a:lnTo>
                  <a:lnTo>
                    <a:pt x="5663" y="44399"/>
                  </a:lnTo>
                  <a:lnTo>
                    <a:pt x="0" y="80302"/>
                  </a:lnTo>
                  <a:lnTo>
                    <a:pt x="6492" y="125950"/>
                  </a:lnTo>
                  <a:lnTo>
                    <a:pt x="16883" y="156978"/>
                  </a:lnTo>
                  <a:lnTo>
                    <a:pt x="28015" y="173759"/>
                  </a:lnTo>
                  <a:lnTo>
                    <a:pt x="35429" y="178000"/>
                  </a:lnTo>
                  <a:lnTo>
                    <a:pt x="53026" y="179593"/>
                  </a:lnTo>
                  <a:lnTo>
                    <a:pt x="61462" y="176040"/>
                  </a:lnTo>
                  <a:lnTo>
                    <a:pt x="77074" y="162734"/>
                  </a:lnTo>
                  <a:lnTo>
                    <a:pt x="85572" y="142002"/>
                  </a:lnTo>
                  <a:lnTo>
                    <a:pt x="91029" y="90565"/>
                  </a:lnTo>
                  <a:lnTo>
                    <a:pt x="86041" y="53108"/>
                  </a:lnTo>
                  <a:lnTo>
                    <a:pt x="92316" y="76254"/>
                  </a:lnTo>
                  <a:lnTo>
                    <a:pt x="114804" y="113582"/>
                  </a:lnTo>
                  <a:lnTo>
                    <a:pt x="129248" y="127956"/>
                  </a:lnTo>
                  <a:lnTo>
                    <a:pt x="155941" y="141455"/>
                  </a:lnTo>
                  <a:lnTo>
                    <a:pt x="187128" y="1478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440351" y="624492"/>
              <a:ext cx="97847" cy="149599"/>
            </a:xfrm>
            <a:custGeom>
              <a:avLst/>
              <a:gdLst/>
              <a:ahLst/>
              <a:cxnLst/>
              <a:rect l="0" t="0" r="0" b="0"/>
              <a:pathLst>
                <a:path w="97847" h="149599">
                  <a:moveTo>
                    <a:pt x="24146" y="59860"/>
                  </a:moveTo>
                  <a:lnTo>
                    <a:pt x="27265" y="102552"/>
                  </a:lnTo>
                  <a:lnTo>
                    <a:pt x="38718" y="133731"/>
                  </a:lnTo>
                  <a:lnTo>
                    <a:pt x="45830" y="148843"/>
                  </a:lnTo>
                  <a:lnTo>
                    <a:pt x="44452" y="149598"/>
                  </a:lnTo>
                  <a:lnTo>
                    <a:pt x="41192" y="147761"/>
                  </a:lnTo>
                  <a:lnTo>
                    <a:pt x="20321" y="112361"/>
                  </a:lnTo>
                  <a:lnTo>
                    <a:pt x="0" y="59841"/>
                  </a:lnTo>
                  <a:lnTo>
                    <a:pt x="2106" y="38795"/>
                  </a:lnTo>
                  <a:lnTo>
                    <a:pt x="5944" y="28269"/>
                  </a:lnTo>
                  <a:lnTo>
                    <a:pt x="19566" y="13454"/>
                  </a:lnTo>
                  <a:lnTo>
                    <a:pt x="28111" y="7866"/>
                  </a:lnTo>
                  <a:lnTo>
                    <a:pt x="62496" y="0"/>
                  </a:lnTo>
                  <a:lnTo>
                    <a:pt x="79405" y="1280"/>
                  </a:lnTo>
                  <a:lnTo>
                    <a:pt x="97846" y="72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73472" y="619839"/>
              <a:ext cx="206881" cy="170272"/>
            </a:xfrm>
            <a:custGeom>
              <a:avLst/>
              <a:gdLst/>
              <a:ahLst/>
              <a:cxnLst/>
              <a:rect l="0" t="0" r="0" b="0"/>
              <a:pathLst>
                <a:path w="206881" h="170272">
                  <a:moveTo>
                    <a:pt x="27896" y="106627"/>
                  </a:moveTo>
                  <a:lnTo>
                    <a:pt x="27896" y="165244"/>
                  </a:lnTo>
                  <a:lnTo>
                    <a:pt x="26726" y="170271"/>
                  </a:lnTo>
                  <a:lnTo>
                    <a:pt x="24776" y="170113"/>
                  </a:lnTo>
                  <a:lnTo>
                    <a:pt x="16443" y="153124"/>
                  </a:lnTo>
                  <a:lnTo>
                    <a:pt x="868" y="96242"/>
                  </a:lnTo>
                  <a:lnTo>
                    <a:pt x="0" y="50777"/>
                  </a:lnTo>
                  <a:lnTo>
                    <a:pt x="8089" y="25653"/>
                  </a:lnTo>
                  <a:lnTo>
                    <a:pt x="14691" y="18719"/>
                  </a:lnTo>
                  <a:lnTo>
                    <a:pt x="22602" y="15266"/>
                  </a:lnTo>
                  <a:lnTo>
                    <a:pt x="31386" y="14134"/>
                  </a:lnTo>
                  <a:lnTo>
                    <a:pt x="39581" y="18059"/>
                  </a:lnTo>
                  <a:lnTo>
                    <a:pt x="82671" y="68195"/>
                  </a:lnTo>
                  <a:lnTo>
                    <a:pt x="94298" y="90170"/>
                  </a:lnTo>
                  <a:lnTo>
                    <a:pt x="94390" y="88637"/>
                  </a:lnTo>
                  <a:lnTo>
                    <a:pt x="91723" y="49781"/>
                  </a:lnTo>
                  <a:lnTo>
                    <a:pt x="97597" y="28330"/>
                  </a:lnTo>
                  <a:lnTo>
                    <a:pt x="102439" y="19334"/>
                  </a:lnTo>
                  <a:lnTo>
                    <a:pt x="117178" y="6219"/>
                  </a:lnTo>
                  <a:lnTo>
                    <a:pt x="126022" y="1084"/>
                  </a:lnTo>
                  <a:lnTo>
                    <a:pt x="134257" y="0"/>
                  </a:lnTo>
                  <a:lnTo>
                    <a:pt x="149647" y="5035"/>
                  </a:lnTo>
                  <a:lnTo>
                    <a:pt x="161165" y="18191"/>
                  </a:lnTo>
                  <a:lnTo>
                    <a:pt x="187905" y="66515"/>
                  </a:lnTo>
                  <a:lnTo>
                    <a:pt x="200829" y="126330"/>
                  </a:lnTo>
                  <a:lnTo>
                    <a:pt x="206880" y="159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843523" y="779108"/>
              <a:ext cx="36388" cy="147400"/>
            </a:xfrm>
            <a:custGeom>
              <a:avLst/>
              <a:gdLst/>
              <a:ahLst/>
              <a:cxnLst/>
              <a:rect l="0" t="0" r="0" b="0"/>
              <a:pathLst>
                <a:path w="36388" h="147400">
                  <a:moveTo>
                    <a:pt x="10529" y="0"/>
                  </a:moveTo>
                  <a:lnTo>
                    <a:pt x="28486" y="53875"/>
                  </a:lnTo>
                  <a:lnTo>
                    <a:pt x="36387" y="84594"/>
                  </a:lnTo>
                  <a:lnTo>
                    <a:pt x="34499" y="105448"/>
                  </a:lnTo>
                  <a:lnTo>
                    <a:pt x="30019" y="113582"/>
                  </a:lnTo>
                  <a:lnTo>
                    <a:pt x="6970" y="13504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035182" y="357968"/>
              <a:ext cx="155783" cy="410249"/>
            </a:xfrm>
            <a:custGeom>
              <a:avLst/>
              <a:gdLst/>
              <a:ahLst/>
              <a:cxnLst/>
              <a:rect l="0" t="0" r="0" b="0"/>
              <a:pathLst>
                <a:path w="155783" h="410249">
                  <a:moveTo>
                    <a:pt x="8383" y="0"/>
                  </a:moveTo>
                  <a:lnTo>
                    <a:pt x="1147" y="28726"/>
                  </a:lnTo>
                  <a:lnTo>
                    <a:pt x="0" y="77922"/>
                  </a:lnTo>
                  <a:lnTo>
                    <a:pt x="6549" y="130063"/>
                  </a:lnTo>
                  <a:lnTo>
                    <a:pt x="15898" y="183727"/>
                  </a:lnTo>
                  <a:lnTo>
                    <a:pt x="24907" y="242391"/>
                  </a:lnTo>
                  <a:lnTo>
                    <a:pt x="28097" y="296168"/>
                  </a:lnTo>
                  <a:lnTo>
                    <a:pt x="29175" y="356853"/>
                  </a:lnTo>
                  <a:lnTo>
                    <a:pt x="23798" y="408312"/>
                  </a:lnTo>
                  <a:lnTo>
                    <a:pt x="22169" y="410248"/>
                  </a:lnTo>
                  <a:lnTo>
                    <a:pt x="19340" y="361936"/>
                  </a:lnTo>
                  <a:lnTo>
                    <a:pt x="30420" y="305849"/>
                  </a:lnTo>
                  <a:lnTo>
                    <a:pt x="33603" y="295147"/>
                  </a:lnTo>
                  <a:lnTo>
                    <a:pt x="46498" y="277016"/>
                  </a:lnTo>
                  <a:lnTo>
                    <a:pt x="54850" y="268905"/>
                  </a:lnTo>
                  <a:lnTo>
                    <a:pt x="63927" y="264668"/>
                  </a:lnTo>
                  <a:lnTo>
                    <a:pt x="83372" y="263080"/>
                  </a:lnTo>
                  <a:lnTo>
                    <a:pt x="92301" y="266634"/>
                  </a:lnTo>
                  <a:lnTo>
                    <a:pt x="108461" y="279941"/>
                  </a:lnTo>
                  <a:lnTo>
                    <a:pt x="136729" y="324316"/>
                  </a:lnTo>
                  <a:lnTo>
                    <a:pt x="149616" y="357357"/>
                  </a:lnTo>
                  <a:lnTo>
                    <a:pt x="155782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235273" y="600124"/>
              <a:ext cx="98694" cy="161971"/>
            </a:xfrm>
            <a:custGeom>
              <a:avLst/>
              <a:gdLst/>
              <a:ahLst/>
              <a:cxnLst/>
              <a:rect l="0" t="0" r="0" b="0"/>
              <a:pathLst>
                <a:path w="98694" h="161971">
                  <a:moveTo>
                    <a:pt x="8333" y="10528"/>
                  </a:moveTo>
                  <a:lnTo>
                    <a:pt x="0" y="59459"/>
                  </a:lnTo>
                  <a:lnTo>
                    <a:pt x="1575" y="101065"/>
                  </a:lnTo>
                  <a:lnTo>
                    <a:pt x="7669" y="124467"/>
                  </a:lnTo>
                  <a:lnTo>
                    <a:pt x="18176" y="146565"/>
                  </a:lnTo>
                  <a:lnTo>
                    <a:pt x="26593" y="153862"/>
                  </a:lnTo>
                  <a:lnTo>
                    <a:pt x="48424" y="161970"/>
                  </a:lnTo>
                  <a:lnTo>
                    <a:pt x="58457" y="160622"/>
                  </a:lnTo>
                  <a:lnTo>
                    <a:pt x="75843" y="149766"/>
                  </a:lnTo>
                  <a:lnTo>
                    <a:pt x="88251" y="127004"/>
                  </a:lnTo>
                  <a:lnTo>
                    <a:pt x="98693" y="84424"/>
                  </a:lnTo>
                  <a:lnTo>
                    <a:pt x="98667" y="45292"/>
                  </a:lnTo>
                  <a:lnTo>
                    <a:pt x="9256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401534" y="626996"/>
              <a:ext cx="210570" cy="152113"/>
            </a:xfrm>
            <a:custGeom>
              <a:avLst/>
              <a:gdLst/>
              <a:ahLst/>
              <a:cxnLst/>
              <a:rect l="0" t="0" r="0" b="0"/>
              <a:pathLst>
                <a:path w="210570" h="152113">
                  <a:moveTo>
                    <a:pt x="0" y="67884"/>
                  </a:moveTo>
                  <a:lnTo>
                    <a:pt x="8333" y="105362"/>
                  </a:lnTo>
                  <a:lnTo>
                    <a:pt x="9552" y="120806"/>
                  </a:lnTo>
                  <a:lnTo>
                    <a:pt x="10442" y="68337"/>
                  </a:lnTo>
                  <a:lnTo>
                    <a:pt x="12842" y="29544"/>
                  </a:lnTo>
                  <a:lnTo>
                    <a:pt x="21695" y="6391"/>
                  </a:lnTo>
                  <a:lnTo>
                    <a:pt x="27331" y="1152"/>
                  </a:lnTo>
                  <a:lnTo>
                    <a:pt x="33429" y="0"/>
                  </a:lnTo>
                  <a:lnTo>
                    <a:pt x="39833" y="1571"/>
                  </a:lnTo>
                  <a:lnTo>
                    <a:pt x="53189" y="12675"/>
                  </a:lnTo>
                  <a:lnTo>
                    <a:pt x="65753" y="29309"/>
                  </a:lnTo>
                  <a:lnTo>
                    <a:pt x="87153" y="78879"/>
                  </a:lnTo>
                  <a:lnTo>
                    <a:pt x="90857" y="82233"/>
                  </a:lnTo>
                  <a:lnTo>
                    <a:pt x="94496" y="80960"/>
                  </a:lnTo>
                  <a:lnTo>
                    <a:pt x="98092" y="76601"/>
                  </a:lnTo>
                  <a:lnTo>
                    <a:pt x="110242" y="15622"/>
                  </a:lnTo>
                  <a:lnTo>
                    <a:pt x="115608" y="9646"/>
                  </a:lnTo>
                  <a:lnTo>
                    <a:pt x="122696" y="6832"/>
                  </a:lnTo>
                  <a:lnTo>
                    <a:pt x="130931" y="6126"/>
                  </a:lnTo>
                  <a:lnTo>
                    <a:pt x="146318" y="11580"/>
                  </a:lnTo>
                  <a:lnTo>
                    <a:pt x="160956" y="22973"/>
                  </a:lnTo>
                  <a:lnTo>
                    <a:pt x="181181" y="49118"/>
                  </a:lnTo>
                  <a:lnTo>
                    <a:pt x="202915" y="99771"/>
                  </a:lnTo>
                  <a:lnTo>
                    <a:pt x="210569" y="1521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648628" y="663295"/>
              <a:ext cx="16119" cy="115814"/>
            </a:xfrm>
            <a:custGeom>
              <a:avLst/>
              <a:gdLst/>
              <a:ahLst/>
              <a:cxnLst/>
              <a:rect l="0" t="0" r="0" b="0"/>
              <a:pathLst>
                <a:path w="16119" h="115814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3465" y="97094"/>
                  </a:lnTo>
                  <a:lnTo>
                    <a:pt x="16118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622632" y="547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741753" y="412530"/>
              <a:ext cx="123036" cy="397232"/>
            </a:xfrm>
            <a:custGeom>
              <a:avLst/>
              <a:gdLst/>
              <a:ahLst/>
              <a:cxnLst/>
              <a:rect l="0" t="0" r="0" b="0"/>
              <a:pathLst>
                <a:path w="123036" h="397232">
                  <a:moveTo>
                    <a:pt x="70392" y="324464"/>
                  </a:moveTo>
                  <a:lnTo>
                    <a:pt x="62059" y="286986"/>
                  </a:lnTo>
                  <a:lnTo>
                    <a:pt x="51747" y="230318"/>
                  </a:lnTo>
                  <a:lnTo>
                    <a:pt x="45338" y="208922"/>
                  </a:lnTo>
                  <a:lnTo>
                    <a:pt x="40821" y="204152"/>
                  </a:lnTo>
                  <a:lnTo>
                    <a:pt x="35470" y="203312"/>
                  </a:lnTo>
                  <a:lnTo>
                    <a:pt x="29564" y="205092"/>
                  </a:lnTo>
                  <a:lnTo>
                    <a:pt x="24455" y="209788"/>
                  </a:lnTo>
                  <a:lnTo>
                    <a:pt x="11677" y="234334"/>
                  </a:lnTo>
                  <a:lnTo>
                    <a:pt x="0" y="287077"/>
                  </a:lnTo>
                  <a:lnTo>
                    <a:pt x="792" y="330154"/>
                  </a:lnTo>
                  <a:lnTo>
                    <a:pt x="11540" y="376151"/>
                  </a:lnTo>
                  <a:lnTo>
                    <a:pt x="17119" y="384658"/>
                  </a:lnTo>
                  <a:lnTo>
                    <a:pt x="32677" y="397231"/>
                  </a:lnTo>
                  <a:lnTo>
                    <a:pt x="40569" y="396372"/>
                  </a:lnTo>
                  <a:lnTo>
                    <a:pt x="48170" y="391120"/>
                  </a:lnTo>
                  <a:lnTo>
                    <a:pt x="61686" y="373976"/>
                  </a:lnTo>
                  <a:lnTo>
                    <a:pt x="75871" y="342254"/>
                  </a:lnTo>
                  <a:lnTo>
                    <a:pt x="88025" y="280318"/>
                  </a:lnTo>
                  <a:lnTo>
                    <a:pt x="96362" y="222937"/>
                  </a:lnTo>
                  <a:lnTo>
                    <a:pt x="100314" y="171940"/>
                  </a:lnTo>
                  <a:lnTo>
                    <a:pt x="95895" y="112376"/>
                  </a:lnTo>
                  <a:lnTo>
                    <a:pt x="87177" y="55863"/>
                  </a:lnTo>
                  <a:lnTo>
                    <a:pt x="80986" y="959"/>
                  </a:lnTo>
                  <a:lnTo>
                    <a:pt x="78624" y="0"/>
                  </a:lnTo>
                  <a:lnTo>
                    <a:pt x="75880" y="2870"/>
                  </a:lnTo>
                  <a:lnTo>
                    <a:pt x="72018" y="29266"/>
                  </a:lnTo>
                  <a:lnTo>
                    <a:pt x="77948" y="82446"/>
                  </a:lnTo>
                  <a:lnTo>
                    <a:pt x="81209" y="136942"/>
                  </a:lnTo>
                  <a:lnTo>
                    <a:pt x="89065" y="190653"/>
                  </a:lnTo>
                  <a:lnTo>
                    <a:pt x="97632" y="242443"/>
                  </a:lnTo>
                  <a:lnTo>
                    <a:pt x="104239" y="299337"/>
                  </a:lnTo>
                  <a:lnTo>
                    <a:pt x="123035" y="3560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075206" y="544708"/>
              <a:ext cx="166952" cy="205362"/>
            </a:xfrm>
            <a:custGeom>
              <a:avLst/>
              <a:gdLst/>
              <a:ahLst/>
              <a:cxnLst/>
              <a:rect l="0" t="0" r="0" b="0"/>
              <a:pathLst>
                <a:path w="166952" h="205362">
                  <a:moveTo>
                    <a:pt x="137022" y="13302"/>
                  </a:moveTo>
                  <a:lnTo>
                    <a:pt x="125843" y="2123"/>
                  </a:lnTo>
                  <a:lnTo>
                    <a:pt x="117872" y="0"/>
                  </a:lnTo>
                  <a:lnTo>
                    <a:pt x="85464" y="2602"/>
                  </a:lnTo>
                  <a:lnTo>
                    <a:pt x="31880" y="17251"/>
                  </a:lnTo>
                  <a:lnTo>
                    <a:pt x="5783" y="33059"/>
                  </a:lnTo>
                  <a:lnTo>
                    <a:pt x="1566" y="40511"/>
                  </a:lnTo>
                  <a:lnTo>
                    <a:pt x="0" y="58150"/>
                  </a:lnTo>
                  <a:lnTo>
                    <a:pt x="3560" y="65428"/>
                  </a:lnTo>
                  <a:lnTo>
                    <a:pt x="16874" y="76633"/>
                  </a:lnTo>
                  <a:lnTo>
                    <a:pt x="79983" y="100745"/>
                  </a:lnTo>
                  <a:lnTo>
                    <a:pt x="124455" y="116189"/>
                  </a:lnTo>
                  <a:lnTo>
                    <a:pt x="149416" y="135164"/>
                  </a:lnTo>
                  <a:lnTo>
                    <a:pt x="164367" y="152861"/>
                  </a:lnTo>
                  <a:lnTo>
                    <a:pt x="166951" y="162493"/>
                  </a:lnTo>
                  <a:lnTo>
                    <a:pt x="163581" y="182554"/>
                  </a:lnTo>
                  <a:lnTo>
                    <a:pt x="158237" y="190478"/>
                  </a:lnTo>
                  <a:lnTo>
                    <a:pt x="142941" y="202401"/>
                  </a:lnTo>
                  <a:lnTo>
                    <a:pt x="121326" y="205361"/>
                  </a:lnTo>
                  <a:lnTo>
                    <a:pt x="59132" y="201980"/>
                  </a:lnTo>
                  <a:lnTo>
                    <a:pt x="31737" y="1922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309911" y="610652"/>
              <a:ext cx="120343" cy="171513"/>
            </a:xfrm>
            <a:custGeom>
              <a:avLst/>
              <a:gdLst/>
              <a:ahLst/>
              <a:cxnLst/>
              <a:rect l="0" t="0" r="0" b="0"/>
              <a:pathLst>
                <a:path w="120343" h="171513">
                  <a:moveTo>
                    <a:pt x="18131" y="42114"/>
                  </a:moveTo>
                  <a:lnTo>
                    <a:pt x="6952" y="58882"/>
                  </a:lnTo>
                  <a:lnTo>
                    <a:pt x="0" y="91666"/>
                  </a:lnTo>
                  <a:lnTo>
                    <a:pt x="3530" y="125427"/>
                  </a:lnTo>
                  <a:lnTo>
                    <a:pt x="12031" y="143873"/>
                  </a:lnTo>
                  <a:lnTo>
                    <a:pt x="17573" y="152067"/>
                  </a:lnTo>
                  <a:lnTo>
                    <a:pt x="33091" y="164292"/>
                  </a:lnTo>
                  <a:lnTo>
                    <a:pt x="42142" y="169189"/>
                  </a:lnTo>
                  <a:lnTo>
                    <a:pt x="61557" y="171512"/>
                  </a:lnTo>
                  <a:lnTo>
                    <a:pt x="80715" y="167475"/>
                  </a:lnTo>
                  <a:lnTo>
                    <a:pt x="97029" y="157881"/>
                  </a:lnTo>
                  <a:lnTo>
                    <a:pt x="108958" y="142699"/>
                  </a:lnTo>
                  <a:lnTo>
                    <a:pt x="116990" y="123084"/>
                  </a:lnTo>
                  <a:lnTo>
                    <a:pt x="120342" y="86902"/>
                  </a:lnTo>
                  <a:lnTo>
                    <a:pt x="108510" y="31938"/>
                  </a:lnTo>
                  <a:lnTo>
                    <a:pt x="9183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507026" y="633369"/>
              <a:ext cx="200042" cy="166797"/>
            </a:xfrm>
            <a:custGeom>
              <a:avLst/>
              <a:gdLst/>
              <a:ahLst/>
              <a:cxnLst/>
              <a:rect l="0" t="0" r="0" b="0"/>
              <a:pathLst>
                <a:path w="200042" h="166797">
                  <a:moveTo>
                    <a:pt x="0" y="82568"/>
                  </a:moveTo>
                  <a:lnTo>
                    <a:pt x="8333" y="120046"/>
                  </a:lnTo>
                  <a:lnTo>
                    <a:pt x="8383" y="136660"/>
                  </a:lnTo>
                  <a:lnTo>
                    <a:pt x="6758" y="136177"/>
                  </a:lnTo>
                  <a:lnTo>
                    <a:pt x="4506" y="132345"/>
                  </a:lnTo>
                  <a:lnTo>
                    <a:pt x="594" y="79880"/>
                  </a:lnTo>
                  <a:lnTo>
                    <a:pt x="5707" y="25885"/>
                  </a:lnTo>
                  <a:lnTo>
                    <a:pt x="10823" y="17874"/>
                  </a:lnTo>
                  <a:lnTo>
                    <a:pt x="17744" y="13702"/>
                  </a:lnTo>
                  <a:lnTo>
                    <a:pt x="25867" y="12091"/>
                  </a:lnTo>
                  <a:lnTo>
                    <a:pt x="32452" y="14527"/>
                  </a:lnTo>
                  <a:lnTo>
                    <a:pt x="42890" y="26591"/>
                  </a:lnTo>
                  <a:lnTo>
                    <a:pt x="71144" y="81320"/>
                  </a:lnTo>
                  <a:lnTo>
                    <a:pt x="75505" y="92265"/>
                  </a:lnTo>
                  <a:lnTo>
                    <a:pt x="78412" y="93712"/>
                  </a:lnTo>
                  <a:lnTo>
                    <a:pt x="80351" y="88828"/>
                  </a:lnTo>
                  <a:lnTo>
                    <a:pt x="86057" y="32657"/>
                  </a:lnTo>
                  <a:lnTo>
                    <a:pt x="95179" y="10082"/>
                  </a:lnTo>
                  <a:lnTo>
                    <a:pt x="102057" y="3829"/>
                  </a:lnTo>
                  <a:lnTo>
                    <a:pt x="110151" y="829"/>
                  </a:lnTo>
                  <a:lnTo>
                    <a:pt x="119058" y="0"/>
                  </a:lnTo>
                  <a:lnTo>
                    <a:pt x="127335" y="2956"/>
                  </a:lnTo>
                  <a:lnTo>
                    <a:pt x="142771" y="15600"/>
                  </a:lnTo>
                  <a:lnTo>
                    <a:pt x="176840" y="78220"/>
                  </a:lnTo>
                  <a:lnTo>
                    <a:pt x="194245" y="123823"/>
                  </a:lnTo>
                  <a:lnTo>
                    <a:pt x="200041" y="1667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728124" y="567079"/>
              <a:ext cx="452727" cy="225748"/>
            </a:xfrm>
            <a:custGeom>
              <a:avLst/>
              <a:gdLst/>
              <a:ahLst/>
              <a:cxnLst/>
              <a:rect l="0" t="0" r="0" b="0"/>
              <a:pathLst>
                <a:path w="452727" h="225748">
                  <a:moveTo>
                    <a:pt x="0" y="85687"/>
                  </a:moveTo>
                  <a:lnTo>
                    <a:pt x="5590" y="144304"/>
                  </a:lnTo>
                  <a:lnTo>
                    <a:pt x="29664" y="200901"/>
                  </a:lnTo>
                  <a:lnTo>
                    <a:pt x="33814" y="211630"/>
                  </a:lnTo>
                  <a:lnTo>
                    <a:pt x="36581" y="214102"/>
                  </a:lnTo>
                  <a:lnTo>
                    <a:pt x="38426" y="211072"/>
                  </a:lnTo>
                  <a:lnTo>
                    <a:pt x="41628" y="159997"/>
                  </a:lnTo>
                  <a:lnTo>
                    <a:pt x="42018" y="106172"/>
                  </a:lnTo>
                  <a:lnTo>
                    <a:pt x="44411" y="80754"/>
                  </a:lnTo>
                  <a:lnTo>
                    <a:pt x="53274" y="61658"/>
                  </a:lnTo>
                  <a:lnTo>
                    <a:pt x="58913" y="57969"/>
                  </a:lnTo>
                  <a:lnTo>
                    <a:pt x="65012" y="57850"/>
                  </a:lnTo>
                  <a:lnTo>
                    <a:pt x="71417" y="60110"/>
                  </a:lnTo>
                  <a:lnTo>
                    <a:pt x="91611" y="80059"/>
                  </a:lnTo>
                  <a:lnTo>
                    <a:pt x="123270" y="136780"/>
                  </a:lnTo>
                  <a:lnTo>
                    <a:pt x="139774" y="180138"/>
                  </a:lnTo>
                  <a:lnTo>
                    <a:pt x="143485" y="183749"/>
                  </a:lnTo>
                  <a:lnTo>
                    <a:pt x="147130" y="182647"/>
                  </a:lnTo>
                  <a:lnTo>
                    <a:pt x="154298" y="172065"/>
                  </a:lnTo>
                  <a:lnTo>
                    <a:pt x="163741" y="145206"/>
                  </a:lnTo>
                  <a:lnTo>
                    <a:pt x="169399" y="109302"/>
                  </a:lnTo>
                  <a:lnTo>
                    <a:pt x="179014" y="86824"/>
                  </a:lnTo>
                  <a:lnTo>
                    <a:pt x="187193" y="80596"/>
                  </a:lnTo>
                  <a:lnTo>
                    <a:pt x="208759" y="76795"/>
                  </a:lnTo>
                  <a:lnTo>
                    <a:pt x="218722" y="79759"/>
                  </a:lnTo>
                  <a:lnTo>
                    <a:pt x="236030" y="92411"/>
                  </a:lnTo>
                  <a:lnTo>
                    <a:pt x="253339" y="119265"/>
                  </a:lnTo>
                  <a:lnTo>
                    <a:pt x="273365" y="178511"/>
                  </a:lnTo>
                  <a:lnTo>
                    <a:pt x="276999" y="189684"/>
                  </a:lnTo>
                  <a:lnTo>
                    <a:pt x="280593" y="193623"/>
                  </a:lnTo>
                  <a:lnTo>
                    <a:pt x="284159" y="192739"/>
                  </a:lnTo>
                  <a:lnTo>
                    <a:pt x="340303" y="138102"/>
                  </a:lnTo>
                  <a:lnTo>
                    <a:pt x="397262" y="93076"/>
                  </a:lnTo>
                  <a:lnTo>
                    <a:pt x="405221" y="83594"/>
                  </a:lnTo>
                  <a:lnTo>
                    <a:pt x="409358" y="72594"/>
                  </a:lnTo>
                  <a:lnTo>
                    <a:pt x="410834" y="47893"/>
                  </a:lnTo>
                  <a:lnTo>
                    <a:pt x="404472" y="27556"/>
                  </a:lnTo>
                  <a:lnTo>
                    <a:pt x="399499" y="18857"/>
                  </a:lnTo>
                  <a:lnTo>
                    <a:pt x="384616" y="6072"/>
                  </a:lnTo>
                  <a:lnTo>
                    <a:pt x="375734" y="1025"/>
                  </a:lnTo>
                  <a:lnTo>
                    <a:pt x="366303" y="0"/>
                  </a:lnTo>
                  <a:lnTo>
                    <a:pt x="346465" y="5100"/>
                  </a:lnTo>
                  <a:lnTo>
                    <a:pt x="329069" y="18285"/>
                  </a:lnTo>
                  <a:lnTo>
                    <a:pt x="314709" y="37014"/>
                  </a:lnTo>
                  <a:lnTo>
                    <a:pt x="301218" y="75035"/>
                  </a:lnTo>
                  <a:lnTo>
                    <a:pt x="297870" y="121655"/>
                  </a:lnTo>
                  <a:lnTo>
                    <a:pt x="304937" y="163285"/>
                  </a:lnTo>
                  <a:lnTo>
                    <a:pt x="321329" y="191477"/>
                  </a:lnTo>
                  <a:lnTo>
                    <a:pt x="334275" y="207185"/>
                  </a:lnTo>
                  <a:lnTo>
                    <a:pt x="360308" y="223592"/>
                  </a:lnTo>
                  <a:lnTo>
                    <a:pt x="383185" y="225747"/>
                  </a:lnTo>
                  <a:lnTo>
                    <a:pt x="406611" y="221636"/>
                  </a:lnTo>
                  <a:lnTo>
                    <a:pt x="424821" y="212009"/>
                  </a:lnTo>
                  <a:lnTo>
                    <a:pt x="452726" y="1804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191378" y="568538"/>
              <a:ext cx="221100" cy="245698"/>
            </a:xfrm>
            <a:custGeom>
              <a:avLst/>
              <a:gdLst/>
              <a:ahLst/>
              <a:cxnLst/>
              <a:rect l="0" t="0" r="0" b="0"/>
              <a:pathLst>
                <a:path w="221100" h="245698">
                  <a:moveTo>
                    <a:pt x="0" y="105285"/>
                  </a:moveTo>
                  <a:lnTo>
                    <a:pt x="17959" y="159160"/>
                  </a:lnTo>
                  <a:lnTo>
                    <a:pt x="38641" y="221207"/>
                  </a:lnTo>
                  <a:lnTo>
                    <a:pt x="46804" y="245697"/>
                  </a:lnTo>
                  <a:lnTo>
                    <a:pt x="31038" y="190067"/>
                  </a:lnTo>
                  <a:lnTo>
                    <a:pt x="13966" y="128538"/>
                  </a:lnTo>
                  <a:lnTo>
                    <a:pt x="5828" y="88518"/>
                  </a:lnTo>
                  <a:lnTo>
                    <a:pt x="7660" y="65078"/>
                  </a:lnTo>
                  <a:lnTo>
                    <a:pt x="18612" y="46081"/>
                  </a:lnTo>
                  <a:lnTo>
                    <a:pt x="26446" y="37740"/>
                  </a:lnTo>
                  <a:lnTo>
                    <a:pt x="50748" y="28472"/>
                  </a:lnTo>
                  <a:lnTo>
                    <a:pt x="102831" y="16933"/>
                  </a:lnTo>
                  <a:lnTo>
                    <a:pt x="162555" y="4558"/>
                  </a:lnTo>
                  <a:lnTo>
                    <a:pt x="2210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499216" y="1210777"/>
            <a:ext cx="3460069" cy="610654"/>
            <a:chOff x="2499216" y="1210777"/>
            <a:chExt cx="3460069" cy="610654"/>
          </a:xfrm>
        </p:grpSpPr>
        <p:sp>
          <p:nvSpPr>
            <p:cNvPr id="41" name="Freeform 40"/>
            <p:cNvSpPr/>
            <p:nvPr/>
          </p:nvSpPr>
          <p:spPr>
            <a:xfrm>
              <a:off x="2499216" y="1400290"/>
              <a:ext cx="296018" cy="256877"/>
            </a:xfrm>
            <a:custGeom>
              <a:avLst/>
              <a:gdLst/>
              <a:ahLst/>
              <a:cxnLst/>
              <a:rect l="0" t="0" r="0" b="0"/>
              <a:pathLst>
                <a:path w="296018" h="256877">
                  <a:moveTo>
                    <a:pt x="17094" y="0"/>
                  </a:moveTo>
                  <a:lnTo>
                    <a:pt x="306" y="56214"/>
                  </a:lnTo>
                  <a:lnTo>
                    <a:pt x="0" y="117905"/>
                  </a:lnTo>
                  <a:lnTo>
                    <a:pt x="10858" y="175238"/>
                  </a:lnTo>
                  <a:lnTo>
                    <a:pt x="30846" y="231133"/>
                  </a:lnTo>
                  <a:lnTo>
                    <a:pt x="36790" y="241826"/>
                  </a:lnTo>
                  <a:lnTo>
                    <a:pt x="45433" y="248955"/>
                  </a:lnTo>
                  <a:lnTo>
                    <a:pt x="67514" y="256876"/>
                  </a:lnTo>
                  <a:lnTo>
                    <a:pt x="89806" y="254157"/>
                  </a:lnTo>
                  <a:lnTo>
                    <a:pt x="100664" y="250156"/>
                  </a:lnTo>
                  <a:lnTo>
                    <a:pt x="109072" y="242810"/>
                  </a:lnTo>
                  <a:lnTo>
                    <a:pt x="121534" y="222169"/>
                  </a:lnTo>
                  <a:lnTo>
                    <a:pt x="129538" y="184241"/>
                  </a:lnTo>
                  <a:lnTo>
                    <a:pt x="126177" y="144928"/>
                  </a:lnTo>
                  <a:lnTo>
                    <a:pt x="127251" y="145751"/>
                  </a:lnTo>
                  <a:lnTo>
                    <a:pt x="146984" y="188097"/>
                  </a:lnTo>
                  <a:lnTo>
                    <a:pt x="168664" y="210150"/>
                  </a:lnTo>
                  <a:lnTo>
                    <a:pt x="177802" y="217309"/>
                  </a:lnTo>
                  <a:lnTo>
                    <a:pt x="203554" y="225263"/>
                  </a:lnTo>
                  <a:lnTo>
                    <a:pt x="218610" y="227385"/>
                  </a:lnTo>
                  <a:lnTo>
                    <a:pt x="244697" y="220383"/>
                  </a:lnTo>
                  <a:lnTo>
                    <a:pt x="266820" y="204402"/>
                  </a:lnTo>
                  <a:lnTo>
                    <a:pt x="284451" y="181702"/>
                  </a:lnTo>
                  <a:lnTo>
                    <a:pt x="293847" y="152896"/>
                  </a:lnTo>
                  <a:lnTo>
                    <a:pt x="296017" y="110033"/>
                  </a:lnTo>
                  <a:lnTo>
                    <a:pt x="292371" y="75106"/>
                  </a:lnTo>
                  <a:lnTo>
                    <a:pt x="290835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884808" y="1442404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7236" y="27556"/>
                  </a:lnTo>
                  <a:lnTo>
                    <a:pt x="12997" y="80659"/>
                  </a:lnTo>
                  <a:lnTo>
                    <a:pt x="19995" y="143636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874279" y="131606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056557" y="1252891"/>
              <a:ext cx="17765" cy="326384"/>
            </a:xfrm>
            <a:custGeom>
              <a:avLst/>
              <a:gdLst/>
              <a:ahLst/>
              <a:cxnLst/>
              <a:rect l="0" t="0" r="0" b="0"/>
              <a:pathLst>
                <a:path w="17765" h="326384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40781"/>
                  </a:lnTo>
                  <a:lnTo>
                    <a:pt x="6642" y="194961"/>
                  </a:lnTo>
                  <a:lnTo>
                    <a:pt x="12708" y="255190"/>
                  </a:lnTo>
                  <a:lnTo>
                    <a:pt x="17098" y="313773"/>
                  </a:lnTo>
                  <a:lnTo>
                    <a:pt x="17764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979564" y="1379233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19526" y="10528"/>
                  </a:lnTo>
                  <a:lnTo>
                    <a:pt x="71680" y="7409"/>
                  </a:lnTo>
                  <a:lnTo>
                    <a:pt x="29818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169077" y="1210777"/>
              <a:ext cx="157929" cy="389555"/>
            </a:xfrm>
            <a:custGeom>
              <a:avLst/>
              <a:gdLst/>
              <a:ahLst/>
              <a:cxnLst/>
              <a:rect l="0" t="0" r="0" b="0"/>
              <a:pathLst>
                <a:path w="157929" h="389555">
                  <a:moveTo>
                    <a:pt x="0" y="0"/>
                  </a:moveTo>
                  <a:lnTo>
                    <a:pt x="0" y="58617"/>
                  </a:lnTo>
                  <a:lnTo>
                    <a:pt x="5590" y="110174"/>
                  </a:lnTo>
                  <a:lnTo>
                    <a:pt x="9066" y="164315"/>
                  </a:lnTo>
                  <a:lnTo>
                    <a:pt x="15685" y="217402"/>
                  </a:lnTo>
                  <a:lnTo>
                    <a:pt x="21166" y="279336"/>
                  </a:lnTo>
                  <a:lnTo>
                    <a:pt x="29181" y="336631"/>
                  </a:lnTo>
                  <a:lnTo>
                    <a:pt x="29983" y="350762"/>
                  </a:lnTo>
                  <a:lnTo>
                    <a:pt x="28177" y="357844"/>
                  </a:lnTo>
                  <a:lnTo>
                    <a:pt x="24634" y="360225"/>
                  </a:lnTo>
                  <a:lnTo>
                    <a:pt x="19932" y="359473"/>
                  </a:lnTo>
                  <a:lnTo>
                    <a:pt x="16798" y="354292"/>
                  </a:lnTo>
                  <a:lnTo>
                    <a:pt x="13315" y="336058"/>
                  </a:lnTo>
                  <a:lnTo>
                    <a:pt x="19485" y="294629"/>
                  </a:lnTo>
                  <a:lnTo>
                    <a:pt x="35088" y="252650"/>
                  </a:lnTo>
                  <a:lnTo>
                    <a:pt x="40940" y="242133"/>
                  </a:lnTo>
                  <a:lnTo>
                    <a:pt x="49520" y="235121"/>
                  </a:lnTo>
                  <a:lnTo>
                    <a:pt x="71532" y="227331"/>
                  </a:lnTo>
                  <a:lnTo>
                    <a:pt x="81613" y="227593"/>
                  </a:lnTo>
                  <a:lnTo>
                    <a:pt x="99054" y="234123"/>
                  </a:lnTo>
                  <a:lnTo>
                    <a:pt x="122026" y="250954"/>
                  </a:lnTo>
                  <a:lnTo>
                    <a:pt x="138062" y="276348"/>
                  </a:lnTo>
                  <a:lnTo>
                    <a:pt x="152791" y="317539"/>
                  </a:lnTo>
                  <a:lnTo>
                    <a:pt x="156913" y="363284"/>
                  </a:lnTo>
                  <a:lnTo>
                    <a:pt x="157928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610669" y="1364791"/>
              <a:ext cx="149288" cy="228327"/>
            </a:xfrm>
            <a:custGeom>
              <a:avLst/>
              <a:gdLst/>
              <a:ahLst/>
              <a:cxnLst/>
              <a:rect l="0" t="0" r="0" b="0"/>
              <a:pathLst>
                <a:path w="149288" h="228327">
                  <a:moveTo>
                    <a:pt x="148004" y="24970"/>
                  </a:moveTo>
                  <a:lnTo>
                    <a:pt x="130023" y="9329"/>
                  </a:lnTo>
                  <a:lnTo>
                    <a:pt x="113107" y="1251"/>
                  </a:lnTo>
                  <a:lnTo>
                    <a:pt x="93890" y="0"/>
                  </a:lnTo>
                  <a:lnTo>
                    <a:pt x="52957" y="8730"/>
                  </a:lnTo>
                  <a:lnTo>
                    <a:pt x="27165" y="23928"/>
                  </a:lnTo>
                  <a:lnTo>
                    <a:pt x="4706" y="43249"/>
                  </a:lnTo>
                  <a:lnTo>
                    <a:pt x="999" y="51194"/>
                  </a:lnTo>
                  <a:lnTo>
                    <a:pt x="0" y="69381"/>
                  </a:lnTo>
                  <a:lnTo>
                    <a:pt x="3711" y="77974"/>
                  </a:lnTo>
                  <a:lnTo>
                    <a:pt x="17194" y="93761"/>
                  </a:lnTo>
                  <a:lnTo>
                    <a:pt x="55693" y="110213"/>
                  </a:lnTo>
                  <a:lnTo>
                    <a:pt x="110360" y="127423"/>
                  </a:lnTo>
                  <a:lnTo>
                    <a:pt x="129713" y="139135"/>
                  </a:lnTo>
                  <a:lnTo>
                    <a:pt x="142994" y="155259"/>
                  </a:lnTo>
                  <a:lnTo>
                    <a:pt x="148174" y="164472"/>
                  </a:lnTo>
                  <a:lnTo>
                    <a:pt x="149287" y="172953"/>
                  </a:lnTo>
                  <a:lnTo>
                    <a:pt x="144285" y="188617"/>
                  </a:lnTo>
                  <a:lnTo>
                    <a:pt x="122726" y="210589"/>
                  </a:lnTo>
                  <a:lnTo>
                    <a:pt x="88522" y="226327"/>
                  </a:lnTo>
                  <a:lnTo>
                    <a:pt x="62296" y="228326"/>
                  </a:lnTo>
                  <a:lnTo>
                    <a:pt x="11134" y="2250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790259" y="1443226"/>
              <a:ext cx="147400" cy="167635"/>
            </a:xfrm>
            <a:custGeom>
              <a:avLst/>
              <a:gdLst/>
              <a:ahLst/>
              <a:cxnLst/>
              <a:rect l="0" t="0" r="0" b="0"/>
              <a:pathLst>
                <a:path w="147400" h="167635">
                  <a:moveTo>
                    <a:pt x="0" y="41292"/>
                  </a:moveTo>
                  <a:lnTo>
                    <a:pt x="16788" y="96336"/>
                  </a:lnTo>
                  <a:lnTo>
                    <a:pt x="20213" y="147744"/>
                  </a:lnTo>
                  <a:lnTo>
                    <a:pt x="20682" y="164643"/>
                  </a:lnTo>
                  <a:lnTo>
                    <a:pt x="19776" y="143611"/>
                  </a:lnTo>
                  <a:lnTo>
                    <a:pt x="11977" y="87954"/>
                  </a:lnTo>
                  <a:lnTo>
                    <a:pt x="16547" y="41989"/>
                  </a:lnTo>
                  <a:lnTo>
                    <a:pt x="25291" y="17815"/>
                  </a:lnTo>
                  <a:lnTo>
                    <a:pt x="30899" y="8093"/>
                  </a:lnTo>
                  <a:lnTo>
                    <a:pt x="38146" y="2782"/>
                  </a:lnTo>
                  <a:lnTo>
                    <a:pt x="46488" y="411"/>
                  </a:lnTo>
                  <a:lnTo>
                    <a:pt x="55558" y="0"/>
                  </a:lnTo>
                  <a:lnTo>
                    <a:pt x="74995" y="5782"/>
                  </a:lnTo>
                  <a:lnTo>
                    <a:pt x="94162" y="17321"/>
                  </a:lnTo>
                  <a:lnTo>
                    <a:pt x="118107" y="44718"/>
                  </a:lnTo>
                  <a:lnTo>
                    <a:pt x="132820" y="68941"/>
                  </a:lnTo>
                  <a:lnTo>
                    <a:pt x="144519" y="127515"/>
                  </a:lnTo>
                  <a:lnTo>
                    <a:pt x="147399" y="1676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988625" y="1451329"/>
              <a:ext cx="99578" cy="159667"/>
            </a:xfrm>
            <a:custGeom>
              <a:avLst/>
              <a:gdLst/>
              <a:ahLst/>
              <a:cxnLst/>
              <a:rect l="0" t="0" r="0" b="0"/>
              <a:pathLst>
                <a:path w="99578" h="159667">
                  <a:moveTo>
                    <a:pt x="75375" y="12132"/>
                  </a:moveTo>
                  <a:lnTo>
                    <a:pt x="64196" y="953"/>
                  </a:lnTo>
                  <a:lnTo>
                    <a:pt x="57394" y="0"/>
                  </a:lnTo>
                  <a:lnTo>
                    <a:pt x="40477" y="5180"/>
                  </a:lnTo>
                  <a:lnTo>
                    <a:pt x="27500" y="18401"/>
                  </a:lnTo>
                  <a:lnTo>
                    <a:pt x="4047" y="61073"/>
                  </a:lnTo>
                  <a:lnTo>
                    <a:pt x="0" y="84186"/>
                  </a:lnTo>
                  <a:lnTo>
                    <a:pt x="6933" y="127620"/>
                  </a:lnTo>
                  <a:lnTo>
                    <a:pt x="19220" y="145738"/>
                  </a:lnTo>
                  <a:lnTo>
                    <a:pt x="27410" y="153845"/>
                  </a:lnTo>
                  <a:lnTo>
                    <a:pt x="36379" y="158080"/>
                  </a:lnTo>
                  <a:lnTo>
                    <a:pt x="55704" y="159666"/>
                  </a:lnTo>
                  <a:lnTo>
                    <a:pt x="72871" y="153352"/>
                  </a:lnTo>
                  <a:lnTo>
                    <a:pt x="80725" y="148392"/>
                  </a:lnTo>
                  <a:lnTo>
                    <a:pt x="92570" y="133523"/>
                  </a:lnTo>
                  <a:lnTo>
                    <a:pt x="97367" y="124645"/>
                  </a:lnTo>
                  <a:lnTo>
                    <a:pt x="99577" y="102302"/>
                  </a:lnTo>
                  <a:lnTo>
                    <a:pt x="88440" y="44500"/>
                  </a:lnTo>
                  <a:lnTo>
                    <a:pt x="78596" y="15873"/>
                  </a:lnTo>
                  <a:lnTo>
                    <a:pt x="64846" y="16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116642" y="1463461"/>
              <a:ext cx="326385" cy="157330"/>
            </a:xfrm>
            <a:custGeom>
              <a:avLst/>
              <a:gdLst/>
              <a:ahLst/>
              <a:cxnLst/>
              <a:rect l="0" t="0" r="0" b="0"/>
              <a:pathLst>
                <a:path w="326385" h="157330">
                  <a:moveTo>
                    <a:pt x="0" y="0"/>
                  </a:moveTo>
                  <a:lnTo>
                    <a:pt x="11453" y="48930"/>
                  </a:lnTo>
                  <a:lnTo>
                    <a:pt x="24749" y="102472"/>
                  </a:lnTo>
                  <a:lnTo>
                    <a:pt x="35149" y="136037"/>
                  </a:lnTo>
                  <a:lnTo>
                    <a:pt x="48377" y="151318"/>
                  </a:lnTo>
                  <a:lnTo>
                    <a:pt x="56818" y="157030"/>
                  </a:lnTo>
                  <a:lnTo>
                    <a:pt x="64785" y="157329"/>
                  </a:lnTo>
                  <a:lnTo>
                    <a:pt x="72436" y="154019"/>
                  </a:lnTo>
                  <a:lnTo>
                    <a:pt x="79876" y="148303"/>
                  </a:lnTo>
                  <a:lnTo>
                    <a:pt x="91263" y="129473"/>
                  </a:lnTo>
                  <a:lnTo>
                    <a:pt x="99053" y="105507"/>
                  </a:lnTo>
                  <a:lnTo>
                    <a:pt x="102515" y="79257"/>
                  </a:lnTo>
                  <a:lnTo>
                    <a:pt x="105778" y="75065"/>
                  </a:lnTo>
                  <a:lnTo>
                    <a:pt x="110293" y="76949"/>
                  </a:lnTo>
                  <a:lnTo>
                    <a:pt x="160300" y="132087"/>
                  </a:lnTo>
                  <a:lnTo>
                    <a:pt x="170038" y="134852"/>
                  </a:lnTo>
                  <a:lnTo>
                    <a:pt x="190216" y="131684"/>
                  </a:lnTo>
                  <a:lnTo>
                    <a:pt x="198170" y="125224"/>
                  </a:lnTo>
                  <a:lnTo>
                    <a:pt x="210129" y="105568"/>
                  </a:lnTo>
                  <a:lnTo>
                    <a:pt x="218932" y="54821"/>
                  </a:lnTo>
                  <a:lnTo>
                    <a:pt x="220135" y="27484"/>
                  </a:lnTo>
                  <a:lnTo>
                    <a:pt x="223966" y="20662"/>
                  </a:lnTo>
                  <a:lnTo>
                    <a:pt x="230029" y="18454"/>
                  </a:lnTo>
                  <a:lnTo>
                    <a:pt x="237581" y="19322"/>
                  </a:lnTo>
                  <a:lnTo>
                    <a:pt x="252211" y="29644"/>
                  </a:lnTo>
                  <a:lnTo>
                    <a:pt x="273601" y="58306"/>
                  </a:lnTo>
                  <a:lnTo>
                    <a:pt x="312723" y="111342"/>
                  </a:lnTo>
                  <a:lnTo>
                    <a:pt x="326384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348269" y="1442404"/>
              <a:ext cx="157929" cy="379027"/>
            </a:xfrm>
            <a:custGeom>
              <a:avLst/>
              <a:gdLst/>
              <a:ahLst/>
              <a:cxnLst/>
              <a:rect l="0" t="0" r="0" b="0"/>
              <a:pathLst>
                <a:path w="157929" h="379027">
                  <a:moveTo>
                    <a:pt x="157928" y="0"/>
                  </a:moveTo>
                  <a:lnTo>
                    <a:pt x="130416" y="53875"/>
                  </a:lnTo>
                  <a:lnTo>
                    <a:pt x="112378" y="105447"/>
                  </a:lnTo>
                  <a:lnTo>
                    <a:pt x="98281" y="161902"/>
                  </a:lnTo>
                  <a:lnTo>
                    <a:pt x="77992" y="215514"/>
                  </a:lnTo>
                  <a:lnTo>
                    <a:pt x="46472" y="276147"/>
                  </a:lnTo>
                  <a:lnTo>
                    <a:pt x="22093" y="335842"/>
                  </a:lnTo>
                  <a:lnTo>
                    <a:pt x="10836" y="36194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716767" y="1421347"/>
              <a:ext cx="207415" cy="178552"/>
            </a:xfrm>
            <a:custGeom>
              <a:avLst/>
              <a:gdLst/>
              <a:ahLst/>
              <a:cxnLst/>
              <a:rect l="0" t="0" r="0" b="0"/>
              <a:pathLst>
                <a:path w="207415" h="178552">
                  <a:moveTo>
                    <a:pt x="0" y="0"/>
                  </a:moveTo>
                  <a:lnTo>
                    <a:pt x="0" y="58617"/>
                  </a:lnTo>
                  <a:lnTo>
                    <a:pt x="8405" y="112791"/>
                  </a:lnTo>
                  <a:lnTo>
                    <a:pt x="19128" y="152222"/>
                  </a:lnTo>
                  <a:lnTo>
                    <a:pt x="30338" y="171379"/>
                  </a:lnTo>
                  <a:lnTo>
                    <a:pt x="37773" y="176254"/>
                  </a:lnTo>
                  <a:lnTo>
                    <a:pt x="55392" y="178551"/>
                  </a:lnTo>
                  <a:lnTo>
                    <a:pt x="62664" y="175186"/>
                  </a:lnTo>
                  <a:lnTo>
                    <a:pt x="73864" y="162088"/>
                  </a:lnTo>
                  <a:lnTo>
                    <a:pt x="92335" y="129394"/>
                  </a:lnTo>
                  <a:lnTo>
                    <a:pt x="97822" y="124867"/>
                  </a:lnTo>
                  <a:lnTo>
                    <a:pt x="102649" y="125359"/>
                  </a:lnTo>
                  <a:lnTo>
                    <a:pt x="153416" y="165505"/>
                  </a:lnTo>
                  <a:lnTo>
                    <a:pt x="161939" y="167658"/>
                  </a:lnTo>
                  <a:lnTo>
                    <a:pt x="180767" y="163812"/>
                  </a:lnTo>
                  <a:lnTo>
                    <a:pt x="188362" y="158341"/>
                  </a:lnTo>
                  <a:lnTo>
                    <a:pt x="199919" y="142903"/>
                  </a:lnTo>
                  <a:lnTo>
                    <a:pt x="207414" y="103303"/>
                  </a:lnTo>
                  <a:lnTo>
                    <a:pt x="202711" y="48265"/>
                  </a:lnTo>
                  <a:lnTo>
                    <a:pt x="200041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001036" y="1484518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5589" y="58617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990507" y="13897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085264" y="1421974"/>
              <a:ext cx="136871" cy="190327"/>
            </a:xfrm>
            <a:custGeom>
              <a:avLst/>
              <a:gdLst/>
              <a:ahLst/>
              <a:cxnLst/>
              <a:rect l="0" t="0" r="0" b="0"/>
              <a:pathLst>
                <a:path w="136871" h="190327">
                  <a:moveTo>
                    <a:pt x="0" y="94129"/>
                  </a:moveTo>
                  <a:lnTo>
                    <a:pt x="5589" y="152746"/>
                  </a:lnTo>
                  <a:lnTo>
                    <a:pt x="15618" y="190326"/>
                  </a:lnTo>
                  <a:lnTo>
                    <a:pt x="11129" y="136798"/>
                  </a:lnTo>
                  <a:lnTo>
                    <a:pt x="10647" y="83017"/>
                  </a:lnTo>
                  <a:lnTo>
                    <a:pt x="10552" y="27333"/>
                  </a:lnTo>
                  <a:lnTo>
                    <a:pt x="15223" y="16843"/>
                  </a:lnTo>
                  <a:lnTo>
                    <a:pt x="32892" y="2068"/>
                  </a:lnTo>
                  <a:lnTo>
                    <a:pt x="42985" y="0"/>
                  </a:lnTo>
                  <a:lnTo>
                    <a:pt x="63558" y="3941"/>
                  </a:lnTo>
                  <a:lnTo>
                    <a:pt x="89282" y="19313"/>
                  </a:lnTo>
                  <a:lnTo>
                    <a:pt x="101292" y="35141"/>
                  </a:lnTo>
                  <a:lnTo>
                    <a:pt x="125991" y="97616"/>
                  </a:lnTo>
                  <a:lnTo>
                    <a:pt x="135438" y="160099"/>
                  </a:lnTo>
                  <a:lnTo>
                    <a:pt x="136870" y="1783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327419" y="1210777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0" y="0"/>
                  </a:moveTo>
                  <a:lnTo>
                    <a:pt x="0" y="60383"/>
                  </a:lnTo>
                  <a:lnTo>
                    <a:pt x="0" y="111868"/>
                  </a:lnTo>
                  <a:lnTo>
                    <a:pt x="5589" y="165597"/>
                  </a:lnTo>
                  <a:lnTo>
                    <a:pt x="10723" y="220750"/>
                  </a:lnTo>
                  <a:lnTo>
                    <a:pt x="17475" y="275587"/>
                  </a:lnTo>
                  <a:lnTo>
                    <a:pt x="21166" y="328230"/>
                  </a:lnTo>
                  <a:lnTo>
                    <a:pt x="29181" y="385413"/>
                  </a:lnTo>
                  <a:lnTo>
                    <a:pt x="31586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253720" y="1389761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36614" y="17959"/>
                  </a:lnTo>
                  <a:lnTo>
                    <a:pt x="84194" y="35149"/>
                  </a:lnTo>
                  <a:lnTo>
                    <a:pt x="26367" y="4119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443233" y="1415515"/>
              <a:ext cx="137049" cy="184821"/>
            </a:xfrm>
            <a:custGeom>
              <a:avLst/>
              <a:gdLst/>
              <a:ahLst/>
              <a:cxnLst/>
              <a:rect l="0" t="0" r="0" b="0"/>
              <a:pathLst>
                <a:path w="137049" h="184821">
                  <a:moveTo>
                    <a:pt x="0" y="90060"/>
                  </a:moveTo>
                  <a:lnTo>
                    <a:pt x="43963" y="104714"/>
                  </a:lnTo>
                  <a:lnTo>
                    <a:pt x="63992" y="105151"/>
                  </a:lnTo>
                  <a:lnTo>
                    <a:pt x="84593" y="100277"/>
                  </a:lnTo>
                  <a:lnTo>
                    <a:pt x="105448" y="90311"/>
                  </a:lnTo>
                  <a:lnTo>
                    <a:pt x="131329" y="65958"/>
                  </a:lnTo>
                  <a:lnTo>
                    <a:pt x="135516" y="56444"/>
                  </a:lnTo>
                  <a:lnTo>
                    <a:pt x="137048" y="36515"/>
                  </a:lnTo>
                  <a:lnTo>
                    <a:pt x="130710" y="19079"/>
                  </a:lnTo>
                  <a:lnTo>
                    <a:pt x="125744" y="11154"/>
                  </a:lnTo>
                  <a:lnTo>
                    <a:pt x="117755" y="5870"/>
                  </a:lnTo>
                  <a:lnTo>
                    <a:pt x="96399" y="0"/>
                  </a:lnTo>
                  <a:lnTo>
                    <a:pt x="63658" y="2284"/>
                  </a:lnTo>
                  <a:lnTo>
                    <a:pt x="45450" y="10494"/>
                  </a:lnTo>
                  <a:lnTo>
                    <a:pt x="37319" y="15959"/>
                  </a:lnTo>
                  <a:lnTo>
                    <a:pt x="25165" y="31390"/>
                  </a:lnTo>
                  <a:lnTo>
                    <a:pt x="17034" y="51116"/>
                  </a:lnTo>
                  <a:lnTo>
                    <a:pt x="13419" y="75481"/>
                  </a:lnTo>
                  <a:lnTo>
                    <a:pt x="22563" y="115506"/>
                  </a:lnTo>
                  <a:lnTo>
                    <a:pt x="40091" y="151412"/>
                  </a:lnTo>
                  <a:lnTo>
                    <a:pt x="65691" y="178688"/>
                  </a:lnTo>
                  <a:lnTo>
                    <a:pt x="75379" y="183070"/>
                  </a:lnTo>
                  <a:lnTo>
                    <a:pt x="95503" y="184820"/>
                  </a:lnTo>
                  <a:lnTo>
                    <a:pt x="136870" y="1742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598030" y="1421347"/>
              <a:ext cx="97888" cy="194988"/>
            </a:xfrm>
            <a:custGeom>
              <a:avLst/>
              <a:gdLst/>
              <a:ahLst/>
              <a:cxnLst/>
              <a:rect l="0" t="0" r="0" b="0"/>
              <a:pathLst>
                <a:path w="97888" h="194988">
                  <a:moveTo>
                    <a:pt x="45244" y="73699"/>
                  </a:moveTo>
                  <a:lnTo>
                    <a:pt x="48364" y="116391"/>
                  </a:lnTo>
                  <a:lnTo>
                    <a:pt x="66575" y="179035"/>
                  </a:lnTo>
                  <a:lnTo>
                    <a:pt x="69993" y="189547"/>
                  </a:lnTo>
                  <a:lnTo>
                    <a:pt x="69932" y="194215"/>
                  </a:lnTo>
                  <a:lnTo>
                    <a:pt x="67552" y="194987"/>
                  </a:lnTo>
                  <a:lnTo>
                    <a:pt x="63626" y="193162"/>
                  </a:lnTo>
                  <a:lnTo>
                    <a:pt x="27154" y="145870"/>
                  </a:lnTo>
                  <a:lnTo>
                    <a:pt x="189" y="84094"/>
                  </a:lnTo>
                  <a:lnTo>
                    <a:pt x="0" y="73610"/>
                  </a:lnTo>
                  <a:lnTo>
                    <a:pt x="6028" y="52602"/>
                  </a:lnTo>
                  <a:lnTo>
                    <a:pt x="19626" y="34687"/>
                  </a:lnTo>
                  <a:lnTo>
                    <a:pt x="37368" y="20096"/>
                  </a:lnTo>
                  <a:lnTo>
                    <a:pt x="65917" y="6474"/>
                  </a:lnTo>
                  <a:lnTo>
                    <a:pt x="9788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771946" y="1379233"/>
              <a:ext cx="187339" cy="273742"/>
            </a:xfrm>
            <a:custGeom>
              <a:avLst/>
              <a:gdLst/>
              <a:ahLst/>
              <a:cxnLst/>
              <a:rect l="0" t="0" r="0" b="0"/>
              <a:pathLst>
                <a:path w="187339" h="273742">
                  <a:moveTo>
                    <a:pt x="113483" y="0"/>
                  </a:moveTo>
                  <a:lnTo>
                    <a:pt x="74966" y="2339"/>
                  </a:lnTo>
                  <a:lnTo>
                    <a:pt x="19134" y="29851"/>
                  </a:lnTo>
                  <a:lnTo>
                    <a:pt x="2920" y="46022"/>
                  </a:lnTo>
                  <a:lnTo>
                    <a:pt x="0" y="54078"/>
                  </a:lnTo>
                  <a:lnTo>
                    <a:pt x="393" y="61788"/>
                  </a:lnTo>
                  <a:lnTo>
                    <a:pt x="2995" y="69268"/>
                  </a:lnTo>
                  <a:lnTo>
                    <a:pt x="15244" y="80699"/>
                  </a:lnTo>
                  <a:lnTo>
                    <a:pt x="33557" y="88508"/>
                  </a:lnTo>
                  <a:lnTo>
                    <a:pt x="91375" y="99523"/>
                  </a:lnTo>
                  <a:lnTo>
                    <a:pt x="144931" y="119098"/>
                  </a:lnTo>
                  <a:lnTo>
                    <a:pt x="164895" y="132481"/>
                  </a:lnTo>
                  <a:lnTo>
                    <a:pt x="181566" y="150127"/>
                  </a:lnTo>
                  <a:lnTo>
                    <a:pt x="185778" y="160916"/>
                  </a:lnTo>
                  <a:lnTo>
                    <a:pt x="187338" y="185382"/>
                  </a:lnTo>
                  <a:lnTo>
                    <a:pt x="181013" y="205614"/>
                  </a:lnTo>
                  <a:lnTo>
                    <a:pt x="176051" y="214285"/>
                  </a:lnTo>
                  <a:lnTo>
                    <a:pt x="161178" y="227039"/>
                  </a:lnTo>
                  <a:lnTo>
                    <a:pt x="102521" y="252281"/>
                  </a:lnTo>
                  <a:lnTo>
                    <a:pt x="45985" y="270586"/>
                  </a:lnTo>
                  <a:lnTo>
                    <a:pt x="29256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Freeform 61"/>
          <p:cNvSpPr/>
          <p:nvPr/>
        </p:nvSpPr>
        <p:spPr>
          <a:xfrm>
            <a:off x="4590425" y="2137285"/>
            <a:ext cx="157928" cy="1"/>
          </a:xfrm>
          <a:custGeom>
            <a:avLst/>
            <a:gdLst/>
            <a:ahLst/>
            <a:cxnLst/>
            <a:rect l="0" t="0" r="0" b="0"/>
            <a:pathLst>
              <a:path w="157928" h="1">
                <a:moveTo>
                  <a:pt x="157927" y="0"/>
                </a:moveTo>
                <a:lnTo>
                  <a:pt x="99310" y="0"/>
                </a:lnTo>
                <a:lnTo>
                  <a:pt x="40240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4829554" y="1926715"/>
            <a:ext cx="4298654" cy="505368"/>
            <a:chOff x="4829554" y="1926715"/>
            <a:chExt cx="4298654" cy="505368"/>
          </a:xfrm>
        </p:grpSpPr>
        <p:sp>
          <p:nvSpPr>
            <p:cNvPr id="63" name="Freeform 62"/>
            <p:cNvSpPr/>
            <p:nvPr/>
          </p:nvSpPr>
          <p:spPr>
            <a:xfrm>
              <a:off x="4829554" y="1939831"/>
              <a:ext cx="279042" cy="384641"/>
            </a:xfrm>
            <a:custGeom>
              <a:avLst/>
              <a:gdLst/>
              <a:ahLst/>
              <a:cxnLst/>
              <a:rect l="0" t="0" r="0" b="0"/>
              <a:pathLst>
                <a:path w="279042" h="384641">
                  <a:moveTo>
                    <a:pt x="182011" y="50055"/>
                  </a:moveTo>
                  <a:lnTo>
                    <a:pt x="152702" y="20746"/>
                  </a:lnTo>
                  <a:lnTo>
                    <a:pt x="121334" y="6146"/>
                  </a:lnTo>
                  <a:lnTo>
                    <a:pt x="82404" y="0"/>
                  </a:lnTo>
                  <a:lnTo>
                    <a:pt x="46823" y="3768"/>
                  </a:lnTo>
                  <a:lnTo>
                    <a:pt x="27950" y="12325"/>
                  </a:lnTo>
                  <a:lnTo>
                    <a:pt x="19642" y="17883"/>
                  </a:lnTo>
                  <a:lnTo>
                    <a:pt x="7291" y="33416"/>
                  </a:lnTo>
                  <a:lnTo>
                    <a:pt x="2360" y="42472"/>
                  </a:lnTo>
                  <a:lnTo>
                    <a:pt x="0" y="61892"/>
                  </a:lnTo>
                  <a:lnTo>
                    <a:pt x="8018" y="102956"/>
                  </a:lnTo>
                  <a:lnTo>
                    <a:pt x="23092" y="128770"/>
                  </a:lnTo>
                  <a:lnTo>
                    <a:pt x="38851" y="140801"/>
                  </a:lnTo>
                  <a:lnTo>
                    <a:pt x="77563" y="158057"/>
                  </a:lnTo>
                  <a:lnTo>
                    <a:pt x="137812" y="171079"/>
                  </a:lnTo>
                  <a:lnTo>
                    <a:pt x="192265" y="194414"/>
                  </a:lnTo>
                  <a:lnTo>
                    <a:pt x="245145" y="226054"/>
                  </a:lnTo>
                  <a:lnTo>
                    <a:pt x="259983" y="242920"/>
                  </a:lnTo>
                  <a:lnTo>
                    <a:pt x="279041" y="287933"/>
                  </a:lnTo>
                  <a:lnTo>
                    <a:pt x="277388" y="311366"/>
                  </a:lnTo>
                  <a:lnTo>
                    <a:pt x="268854" y="332309"/>
                  </a:lnTo>
                  <a:lnTo>
                    <a:pt x="257263" y="349416"/>
                  </a:lnTo>
                  <a:lnTo>
                    <a:pt x="241192" y="361699"/>
                  </a:lnTo>
                  <a:lnTo>
                    <a:pt x="196690" y="379116"/>
                  </a:lnTo>
                  <a:lnTo>
                    <a:pt x="156594" y="384640"/>
                  </a:lnTo>
                  <a:lnTo>
                    <a:pt x="120667" y="380688"/>
                  </a:lnTo>
                  <a:lnTo>
                    <a:pt x="58105" y="354092"/>
                  </a:lnTo>
                  <a:lnTo>
                    <a:pt x="13555" y="3343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148435" y="1926715"/>
              <a:ext cx="157928" cy="402096"/>
            </a:xfrm>
            <a:custGeom>
              <a:avLst/>
              <a:gdLst/>
              <a:ahLst/>
              <a:cxnLst/>
              <a:rect l="0" t="0" r="0" b="0"/>
              <a:pathLst>
                <a:path w="157928" h="402096">
                  <a:moveTo>
                    <a:pt x="0" y="0"/>
                  </a:moveTo>
                  <a:lnTo>
                    <a:pt x="0" y="58616"/>
                  </a:lnTo>
                  <a:lnTo>
                    <a:pt x="11453" y="121453"/>
                  </a:lnTo>
                  <a:lnTo>
                    <a:pt x="21331" y="170126"/>
                  </a:lnTo>
                  <a:lnTo>
                    <a:pt x="28547" y="224713"/>
                  </a:lnTo>
                  <a:lnTo>
                    <a:pt x="33805" y="282220"/>
                  </a:lnTo>
                  <a:lnTo>
                    <a:pt x="39652" y="333185"/>
                  </a:lnTo>
                  <a:lnTo>
                    <a:pt x="41628" y="392327"/>
                  </a:lnTo>
                  <a:lnTo>
                    <a:pt x="39450" y="399592"/>
                  </a:lnTo>
                  <a:lnTo>
                    <a:pt x="35659" y="402095"/>
                  </a:lnTo>
                  <a:lnTo>
                    <a:pt x="30791" y="401424"/>
                  </a:lnTo>
                  <a:lnTo>
                    <a:pt x="27547" y="395128"/>
                  </a:lnTo>
                  <a:lnTo>
                    <a:pt x="16322" y="332518"/>
                  </a:lnTo>
                  <a:lnTo>
                    <a:pt x="17834" y="291026"/>
                  </a:lnTo>
                  <a:lnTo>
                    <a:pt x="31281" y="254686"/>
                  </a:lnTo>
                  <a:lnTo>
                    <a:pt x="46657" y="238756"/>
                  </a:lnTo>
                  <a:lnTo>
                    <a:pt x="55671" y="232870"/>
                  </a:lnTo>
                  <a:lnTo>
                    <a:pt x="75046" y="229450"/>
                  </a:lnTo>
                  <a:lnTo>
                    <a:pt x="85125" y="230175"/>
                  </a:lnTo>
                  <a:lnTo>
                    <a:pt x="105684" y="240340"/>
                  </a:lnTo>
                  <a:lnTo>
                    <a:pt x="116079" y="247964"/>
                  </a:lnTo>
                  <a:lnTo>
                    <a:pt x="130750" y="268913"/>
                  </a:lnTo>
                  <a:lnTo>
                    <a:pt x="152442" y="326917"/>
                  </a:lnTo>
                  <a:lnTo>
                    <a:pt x="157927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334625" y="2167267"/>
              <a:ext cx="148247" cy="162587"/>
            </a:xfrm>
            <a:custGeom>
              <a:avLst/>
              <a:gdLst/>
              <a:ahLst/>
              <a:cxnLst/>
              <a:rect l="0" t="0" r="0" b="0"/>
              <a:pathLst>
                <a:path w="148247" h="162587">
                  <a:moveTo>
                    <a:pt x="98079" y="12132"/>
                  </a:moveTo>
                  <a:lnTo>
                    <a:pt x="86901" y="953"/>
                  </a:lnTo>
                  <a:lnTo>
                    <a:pt x="80099" y="0"/>
                  </a:lnTo>
                  <a:lnTo>
                    <a:pt x="63182" y="5180"/>
                  </a:lnTo>
                  <a:lnTo>
                    <a:pt x="47085" y="18401"/>
                  </a:lnTo>
                  <a:lnTo>
                    <a:pt x="11729" y="59534"/>
                  </a:lnTo>
                  <a:lnTo>
                    <a:pt x="1989" y="82722"/>
                  </a:lnTo>
                  <a:lnTo>
                    <a:pt x="0" y="105506"/>
                  </a:lnTo>
                  <a:lnTo>
                    <a:pt x="4186" y="126161"/>
                  </a:lnTo>
                  <a:lnTo>
                    <a:pt x="13845" y="143140"/>
                  </a:lnTo>
                  <a:lnTo>
                    <a:pt x="29056" y="155365"/>
                  </a:lnTo>
                  <a:lnTo>
                    <a:pt x="38026" y="160263"/>
                  </a:lnTo>
                  <a:lnTo>
                    <a:pt x="60470" y="162586"/>
                  </a:lnTo>
                  <a:lnTo>
                    <a:pt x="84874" y="158549"/>
                  </a:lnTo>
                  <a:lnTo>
                    <a:pt x="107418" y="148956"/>
                  </a:lnTo>
                  <a:lnTo>
                    <a:pt x="122897" y="133774"/>
                  </a:lnTo>
                  <a:lnTo>
                    <a:pt x="142366" y="95431"/>
                  </a:lnTo>
                  <a:lnTo>
                    <a:pt x="148246" y="58910"/>
                  </a:lnTo>
                  <a:lnTo>
                    <a:pt x="143382" y="38381"/>
                  </a:lnTo>
                  <a:lnTo>
                    <a:pt x="129665" y="16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527461" y="2158342"/>
              <a:ext cx="126343" cy="151274"/>
            </a:xfrm>
            <a:custGeom>
              <a:avLst/>
              <a:gdLst/>
              <a:ahLst/>
              <a:cxnLst/>
              <a:rect l="0" t="0" r="0" b="0"/>
              <a:pathLst>
                <a:path w="126343" h="151274">
                  <a:moveTo>
                    <a:pt x="0" y="73699"/>
                  </a:moveTo>
                  <a:lnTo>
                    <a:pt x="17958" y="127574"/>
                  </a:lnTo>
                  <a:lnTo>
                    <a:pt x="25858" y="151273"/>
                  </a:lnTo>
                  <a:lnTo>
                    <a:pt x="13107" y="92210"/>
                  </a:lnTo>
                  <a:lnTo>
                    <a:pt x="14412" y="55007"/>
                  </a:lnTo>
                  <a:lnTo>
                    <a:pt x="20443" y="33806"/>
                  </a:lnTo>
                  <a:lnTo>
                    <a:pt x="30923" y="16584"/>
                  </a:lnTo>
                  <a:lnTo>
                    <a:pt x="39332" y="11056"/>
                  </a:lnTo>
                  <a:lnTo>
                    <a:pt x="73525" y="327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716974" y="1958300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50433"/>
                  </a:lnTo>
                  <a:lnTo>
                    <a:pt x="1169" y="107750"/>
                  </a:lnTo>
                  <a:lnTo>
                    <a:pt x="7235" y="168016"/>
                  </a:lnTo>
                  <a:lnTo>
                    <a:pt x="9552" y="223438"/>
                  </a:lnTo>
                  <a:lnTo>
                    <a:pt x="11409" y="275734"/>
                  </a:lnTo>
                  <a:lnTo>
                    <a:pt x="18804" y="326561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601160" y="2042528"/>
              <a:ext cx="252685" cy="52644"/>
            </a:xfrm>
            <a:custGeom>
              <a:avLst/>
              <a:gdLst/>
              <a:ahLst/>
              <a:cxnLst/>
              <a:rect l="0" t="0" r="0" b="0"/>
              <a:pathLst>
                <a:path w="252685" h="52644">
                  <a:moveTo>
                    <a:pt x="252684" y="0"/>
                  </a:moveTo>
                  <a:lnTo>
                    <a:pt x="197639" y="16789"/>
                  </a:lnTo>
                  <a:lnTo>
                    <a:pt x="146232" y="23334"/>
                  </a:lnTo>
                  <a:lnTo>
                    <a:pt x="91016" y="29956"/>
                  </a:lnTo>
                  <a:lnTo>
                    <a:pt x="37390" y="3966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832787" y="2295212"/>
              <a:ext cx="35307" cy="136871"/>
            </a:xfrm>
            <a:custGeom>
              <a:avLst/>
              <a:gdLst/>
              <a:ahLst/>
              <a:cxnLst/>
              <a:rect l="0" t="0" r="0" b="0"/>
              <a:pathLst>
                <a:path w="35307" h="136871">
                  <a:moveTo>
                    <a:pt x="0" y="0"/>
                  </a:moveTo>
                  <a:lnTo>
                    <a:pt x="9575" y="24047"/>
                  </a:lnTo>
                  <a:lnTo>
                    <a:pt x="33814" y="65182"/>
                  </a:lnTo>
                  <a:lnTo>
                    <a:pt x="35306" y="85122"/>
                  </a:lnTo>
                  <a:lnTo>
                    <a:pt x="34066" y="95352"/>
                  </a:lnTo>
                  <a:lnTo>
                    <a:pt x="29730" y="103343"/>
                  </a:lnTo>
                  <a:lnTo>
                    <a:pt x="6913" y="12457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985345" y="2136573"/>
              <a:ext cx="131713" cy="190330"/>
            </a:xfrm>
            <a:custGeom>
              <a:avLst/>
              <a:gdLst/>
              <a:ahLst/>
              <a:cxnLst/>
              <a:rect l="0" t="0" r="0" b="0"/>
              <a:pathLst>
                <a:path w="131713" h="190330">
                  <a:moveTo>
                    <a:pt x="131712" y="42826"/>
                  </a:moveTo>
                  <a:lnTo>
                    <a:pt x="122137" y="18779"/>
                  </a:lnTo>
                  <a:lnTo>
                    <a:pt x="111468" y="4452"/>
                  </a:lnTo>
                  <a:lnTo>
                    <a:pt x="103008" y="866"/>
                  </a:lnTo>
                  <a:lnTo>
                    <a:pt x="81130" y="0"/>
                  </a:lnTo>
                  <a:lnTo>
                    <a:pt x="62048" y="6634"/>
                  </a:lnTo>
                  <a:lnTo>
                    <a:pt x="9116" y="50191"/>
                  </a:lnTo>
                  <a:lnTo>
                    <a:pt x="1185" y="73395"/>
                  </a:lnTo>
                  <a:lnTo>
                    <a:pt x="0" y="100866"/>
                  </a:lnTo>
                  <a:lnTo>
                    <a:pt x="12488" y="136062"/>
                  </a:lnTo>
                  <a:lnTo>
                    <a:pt x="32175" y="167547"/>
                  </a:lnTo>
                  <a:lnTo>
                    <a:pt x="50038" y="184435"/>
                  </a:lnTo>
                  <a:lnTo>
                    <a:pt x="60885" y="188705"/>
                  </a:lnTo>
                  <a:lnTo>
                    <a:pt x="85415" y="190329"/>
                  </a:lnTo>
                  <a:lnTo>
                    <a:pt x="131712" y="1796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140944" y="2163281"/>
              <a:ext cx="141673" cy="159086"/>
            </a:xfrm>
            <a:custGeom>
              <a:avLst/>
              <a:gdLst/>
              <a:ahLst/>
              <a:cxnLst/>
              <a:rect l="0" t="0" r="0" b="0"/>
              <a:pathLst>
                <a:path w="141673" h="159086">
                  <a:moveTo>
                    <a:pt x="91926" y="5589"/>
                  </a:moveTo>
                  <a:lnTo>
                    <a:pt x="75158" y="0"/>
                  </a:lnTo>
                  <a:lnTo>
                    <a:pt x="57568" y="375"/>
                  </a:lnTo>
                  <a:lnTo>
                    <a:pt x="47963" y="2113"/>
                  </a:lnTo>
                  <a:lnTo>
                    <a:pt x="31053" y="13403"/>
                  </a:lnTo>
                  <a:lnTo>
                    <a:pt x="16908" y="30119"/>
                  </a:lnTo>
                  <a:lnTo>
                    <a:pt x="6722" y="49247"/>
                  </a:lnTo>
                  <a:lnTo>
                    <a:pt x="0" y="85335"/>
                  </a:lnTo>
                  <a:lnTo>
                    <a:pt x="4667" y="108882"/>
                  </a:lnTo>
                  <a:lnTo>
                    <a:pt x="20448" y="138750"/>
                  </a:lnTo>
                  <a:lnTo>
                    <a:pt x="26727" y="147005"/>
                  </a:lnTo>
                  <a:lnTo>
                    <a:pt x="46181" y="156178"/>
                  </a:lnTo>
                  <a:lnTo>
                    <a:pt x="69255" y="159085"/>
                  </a:lnTo>
                  <a:lnTo>
                    <a:pt x="91209" y="156478"/>
                  </a:lnTo>
                  <a:lnTo>
                    <a:pt x="109545" y="148300"/>
                  </a:lnTo>
                  <a:lnTo>
                    <a:pt x="117710" y="142844"/>
                  </a:lnTo>
                  <a:lnTo>
                    <a:pt x="129902" y="127422"/>
                  </a:lnTo>
                  <a:lnTo>
                    <a:pt x="138050" y="107700"/>
                  </a:lnTo>
                  <a:lnTo>
                    <a:pt x="141672" y="83337"/>
                  </a:lnTo>
                  <a:lnTo>
                    <a:pt x="137042" y="63150"/>
                  </a:lnTo>
                  <a:lnTo>
                    <a:pt x="126016" y="46380"/>
                  </a:lnTo>
                  <a:lnTo>
                    <a:pt x="91926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316467" y="2168870"/>
              <a:ext cx="140605" cy="139215"/>
            </a:xfrm>
            <a:custGeom>
              <a:avLst/>
              <a:gdLst/>
              <a:ahLst/>
              <a:cxnLst/>
              <a:rect l="0" t="0" r="0" b="0"/>
              <a:pathLst>
                <a:path w="140605" h="139215">
                  <a:moveTo>
                    <a:pt x="74331" y="21057"/>
                  </a:moveTo>
                  <a:lnTo>
                    <a:pt x="51974" y="21057"/>
                  </a:lnTo>
                  <a:lnTo>
                    <a:pt x="34758" y="27296"/>
                  </a:lnTo>
                  <a:lnTo>
                    <a:pt x="4642" y="50366"/>
                  </a:lnTo>
                  <a:lnTo>
                    <a:pt x="965" y="59313"/>
                  </a:lnTo>
                  <a:lnTo>
                    <a:pt x="0" y="81734"/>
                  </a:lnTo>
                  <a:lnTo>
                    <a:pt x="11623" y="115075"/>
                  </a:lnTo>
                  <a:lnTo>
                    <a:pt x="26573" y="130303"/>
                  </a:lnTo>
                  <a:lnTo>
                    <a:pt x="35473" y="136002"/>
                  </a:lnTo>
                  <a:lnTo>
                    <a:pt x="54721" y="139214"/>
                  </a:lnTo>
                  <a:lnTo>
                    <a:pt x="95674" y="131744"/>
                  </a:lnTo>
                  <a:lnTo>
                    <a:pt x="121469" y="116764"/>
                  </a:lnTo>
                  <a:lnTo>
                    <a:pt x="133495" y="101028"/>
                  </a:lnTo>
                  <a:lnTo>
                    <a:pt x="138340" y="91919"/>
                  </a:lnTo>
                  <a:lnTo>
                    <a:pt x="140604" y="72438"/>
                  </a:lnTo>
                  <a:lnTo>
                    <a:pt x="136541" y="52082"/>
                  </a:lnTo>
                  <a:lnTo>
                    <a:pt x="126936" y="31336"/>
                  </a:lnTo>
                  <a:lnTo>
                    <a:pt x="111749" y="16657"/>
                  </a:lnTo>
                  <a:lnTo>
                    <a:pt x="8485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485554" y="1947772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60383"/>
                  </a:lnTo>
                  <a:lnTo>
                    <a:pt x="5589" y="121632"/>
                  </a:lnTo>
                  <a:lnTo>
                    <a:pt x="9065" y="173299"/>
                  </a:lnTo>
                  <a:lnTo>
                    <a:pt x="17475" y="229594"/>
                  </a:lnTo>
                  <a:lnTo>
                    <a:pt x="20349" y="284561"/>
                  </a:lnTo>
                  <a:lnTo>
                    <a:pt x="20848" y="323350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622425" y="2295212"/>
              <a:ext cx="48849" cy="126343"/>
            </a:xfrm>
            <a:custGeom>
              <a:avLst/>
              <a:gdLst/>
              <a:ahLst/>
              <a:cxnLst/>
              <a:rect l="0" t="0" r="0" b="0"/>
              <a:pathLst>
                <a:path w="48849" h="126343">
                  <a:moveTo>
                    <a:pt x="10528" y="0"/>
                  </a:moveTo>
                  <a:lnTo>
                    <a:pt x="39836" y="34898"/>
                  </a:lnTo>
                  <a:lnTo>
                    <a:pt x="46950" y="57234"/>
                  </a:lnTo>
                  <a:lnTo>
                    <a:pt x="48848" y="69742"/>
                  </a:lnTo>
                  <a:lnTo>
                    <a:pt x="44717" y="89878"/>
                  </a:lnTo>
                  <a:lnTo>
                    <a:pt x="40340" y="98523"/>
                  </a:lnTo>
                  <a:lnTo>
                    <a:pt x="26118" y="11124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811938" y="1979357"/>
              <a:ext cx="157928" cy="326385"/>
            </a:xfrm>
            <a:custGeom>
              <a:avLst/>
              <a:gdLst/>
              <a:ahLst/>
              <a:cxnLst/>
              <a:rect l="0" t="0" r="0" b="0"/>
              <a:pathLst>
                <a:path w="157928" h="326385">
                  <a:moveTo>
                    <a:pt x="0" y="0"/>
                  </a:moveTo>
                  <a:lnTo>
                    <a:pt x="7235" y="49263"/>
                  </a:lnTo>
                  <a:lnTo>
                    <a:pt x="10723" y="99344"/>
                  </a:lnTo>
                  <a:lnTo>
                    <a:pt x="17475" y="151228"/>
                  </a:lnTo>
                  <a:lnTo>
                    <a:pt x="21165" y="201306"/>
                  </a:lnTo>
                  <a:lnTo>
                    <a:pt x="29180" y="253974"/>
                  </a:lnTo>
                  <a:lnTo>
                    <a:pt x="36699" y="303502"/>
                  </a:lnTo>
                  <a:lnTo>
                    <a:pt x="38504" y="306449"/>
                  </a:lnTo>
                  <a:lnTo>
                    <a:pt x="39708" y="303736"/>
                  </a:lnTo>
                  <a:lnTo>
                    <a:pt x="45022" y="243287"/>
                  </a:lnTo>
                  <a:lnTo>
                    <a:pt x="47561" y="232381"/>
                  </a:lnTo>
                  <a:lnTo>
                    <a:pt x="52765" y="223941"/>
                  </a:lnTo>
                  <a:lnTo>
                    <a:pt x="67904" y="211443"/>
                  </a:lnTo>
                  <a:lnTo>
                    <a:pt x="76855" y="208813"/>
                  </a:lnTo>
                  <a:lnTo>
                    <a:pt x="96158" y="209009"/>
                  </a:lnTo>
                  <a:lnTo>
                    <a:pt x="113316" y="219235"/>
                  </a:lnTo>
                  <a:lnTo>
                    <a:pt x="127572" y="236648"/>
                  </a:lnTo>
                  <a:lnTo>
                    <a:pt x="150146" y="293842"/>
                  </a:lnTo>
                  <a:lnTo>
                    <a:pt x="157927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997325" y="2158342"/>
              <a:ext cx="116868" cy="181816"/>
            </a:xfrm>
            <a:custGeom>
              <a:avLst/>
              <a:gdLst/>
              <a:ahLst/>
              <a:cxnLst/>
              <a:rect l="0" t="0" r="0" b="0"/>
              <a:pathLst>
                <a:path w="116868" h="181816">
                  <a:moveTo>
                    <a:pt x="14654" y="0"/>
                  </a:moveTo>
                  <a:lnTo>
                    <a:pt x="0" y="49551"/>
                  </a:lnTo>
                  <a:lnTo>
                    <a:pt x="2098" y="102551"/>
                  </a:lnTo>
                  <a:lnTo>
                    <a:pt x="5864" y="141779"/>
                  </a:lnTo>
                  <a:lnTo>
                    <a:pt x="15036" y="160889"/>
                  </a:lnTo>
                  <a:lnTo>
                    <a:pt x="30032" y="174061"/>
                  </a:lnTo>
                  <a:lnTo>
                    <a:pt x="38944" y="179212"/>
                  </a:lnTo>
                  <a:lnTo>
                    <a:pt x="58205" y="181815"/>
                  </a:lnTo>
                  <a:lnTo>
                    <a:pt x="77294" y="177902"/>
                  </a:lnTo>
                  <a:lnTo>
                    <a:pt x="93577" y="168365"/>
                  </a:lnTo>
                  <a:lnTo>
                    <a:pt x="105493" y="150088"/>
                  </a:lnTo>
                  <a:lnTo>
                    <a:pt x="113519" y="126367"/>
                  </a:lnTo>
                  <a:lnTo>
                    <a:pt x="116867" y="86705"/>
                  </a:lnTo>
                  <a:lnTo>
                    <a:pt x="111230" y="40740"/>
                  </a:lnTo>
                  <a:lnTo>
                    <a:pt x="10941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159378" y="2185817"/>
              <a:ext cx="189514" cy="123510"/>
            </a:xfrm>
            <a:custGeom>
              <a:avLst/>
              <a:gdLst/>
              <a:ahLst/>
              <a:cxnLst/>
              <a:rect l="0" t="0" r="0" b="0"/>
              <a:pathLst>
                <a:path w="189514" h="123510">
                  <a:moveTo>
                    <a:pt x="0" y="35696"/>
                  </a:moveTo>
                  <a:lnTo>
                    <a:pt x="3120" y="78387"/>
                  </a:lnTo>
                  <a:lnTo>
                    <a:pt x="15618" y="123509"/>
                  </a:lnTo>
                  <a:lnTo>
                    <a:pt x="5841" y="89590"/>
                  </a:lnTo>
                  <a:lnTo>
                    <a:pt x="2324" y="32000"/>
                  </a:lnTo>
                  <a:lnTo>
                    <a:pt x="6102" y="7147"/>
                  </a:lnTo>
                  <a:lnTo>
                    <a:pt x="11087" y="1455"/>
                  </a:lnTo>
                  <a:lnTo>
                    <a:pt x="17920" y="0"/>
                  </a:lnTo>
                  <a:lnTo>
                    <a:pt x="25984" y="1370"/>
                  </a:lnTo>
                  <a:lnTo>
                    <a:pt x="41184" y="9131"/>
                  </a:lnTo>
                  <a:lnTo>
                    <a:pt x="70007" y="33178"/>
                  </a:lnTo>
                  <a:lnTo>
                    <a:pt x="87485" y="61844"/>
                  </a:lnTo>
                  <a:lnTo>
                    <a:pt x="87569" y="60147"/>
                  </a:lnTo>
                  <a:lnTo>
                    <a:pt x="86456" y="55506"/>
                  </a:lnTo>
                  <a:lnTo>
                    <a:pt x="90477" y="26618"/>
                  </a:lnTo>
                  <a:lnTo>
                    <a:pt x="95413" y="17945"/>
                  </a:lnTo>
                  <a:lnTo>
                    <a:pt x="110256" y="5190"/>
                  </a:lnTo>
                  <a:lnTo>
                    <a:pt x="117958" y="3660"/>
                  </a:lnTo>
                  <a:lnTo>
                    <a:pt x="125432" y="4980"/>
                  </a:lnTo>
                  <a:lnTo>
                    <a:pt x="132754" y="8199"/>
                  </a:lnTo>
                  <a:lnTo>
                    <a:pt x="154238" y="29498"/>
                  </a:lnTo>
                  <a:lnTo>
                    <a:pt x="181862" y="88718"/>
                  </a:lnTo>
                  <a:lnTo>
                    <a:pt x="189513" y="1093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401534" y="2189927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5589" y="58617"/>
                  </a:lnTo>
                  <a:lnTo>
                    <a:pt x="9877" y="11418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391005" y="21162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498550" y="1954055"/>
              <a:ext cx="124083" cy="394363"/>
            </a:xfrm>
            <a:custGeom>
              <a:avLst/>
              <a:gdLst/>
              <a:ahLst/>
              <a:cxnLst/>
              <a:rect l="0" t="0" r="0" b="0"/>
              <a:pathLst>
                <a:path w="124083" h="394363">
                  <a:moveTo>
                    <a:pt x="71439" y="330628"/>
                  </a:moveTo>
                  <a:lnTo>
                    <a:pt x="71439" y="308272"/>
                  </a:lnTo>
                  <a:lnTo>
                    <a:pt x="60261" y="277601"/>
                  </a:lnTo>
                  <a:lnTo>
                    <a:pt x="42131" y="251876"/>
                  </a:lnTo>
                  <a:lnTo>
                    <a:pt x="34353" y="247711"/>
                  </a:lnTo>
                  <a:lnTo>
                    <a:pt x="16353" y="246203"/>
                  </a:lnTo>
                  <a:lnTo>
                    <a:pt x="10149" y="250948"/>
                  </a:lnTo>
                  <a:lnTo>
                    <a:pt x="3255" y="268699"/>
                  </a:lnTo>
                  <a:lnTo>
                    <a:pt x="0" y="317052"/>
                  </a:lnTo>
                  <a:lnTo>
                    <a:pt x="3813" y="339803"/>
                  </a:lnTo>
                  <a:lnTo>
                    <a:pt x="18126" y="366752"/>
                  </a:lnTo>
                  <a:lnTo>
                    <a:pt x="37186" y="389555"/>
                  </a:lnTo>
                  <a:lnTo>
                    <a:pt x="45094" y="393309"/>
                  </a:lnTo>
                  <a:lnTo>
                    <a:pt x="63240" y="394362"/>
                  </a:lnTo>
                  <a:lnTo>
                    <a:pt x="71822" y="390665"/>
                  </a:lnTo>
                  <a:lnTo>
                    <a:pt x="87597" y="377198"/>
                  </a:lnTo>
                  <a:lnTo>
                    <a:pt x="104043" y="349886"/>
                  </a:lnTo>
                  <a:lnTo>
                    <a:pt x="118910" y="292405"/>
                  </a:lnTo>
                  <a:lnTo>
                    <a:pt x="122549" y="240794"/>
                  </a:lnTo>
                  <a:lnTo>
                    <a:pt x="122458" y="182738"/>
                  </a:lnTo>
                  <a:lnTo>
                    <a:pt x="116712" y="127972"/>
                  </a:lnTo>
                  <a:lnTo>
                    <a:pt x="113320" y="75870"/>
                  </a:lnTo>
                  <a:lnTo>
                    <a:pt x="102286" y="18870"/>
                  </a:lnTo>
                  <a:lnTo>
                    <a:pt x="99023" y="6976"/>
                  </a:lnTo>
                  <a:lnTo>
                    <a:pt x="94508" y="1386"/>
                  </a:lnTo>
                  <a:lnTo>
                    <a:pt x="89158" y="0"/>
                  </a:lnTo>
                  <a:lnTo>
                    <a:pt x="83252" y="1415"/>
                  </a:lnTo>
                  <a:lnTo>
                    <a:pt x="79314" y="7038"/>
                  </a:lnTo>
                  <a:lnTo>
                    <a:pt x="73773" y="37308"/>
                  </a:lnTo>
                  <a:lnTo>
                    <a:pt x="71900" y="92578"/>
                  </a:lnTo>
                  <a:lnTo>
                    <a:pt x="77120" y="153885"/>
                  </a:lnTo>
                  <a:lnTo>
                    <a:pt x="86121" y="202481"/>
                  </a:lnTo>
                  <a:lnTo>
                    <a:pt x="96197" y="253924"/>
                  </a:lnTo>
                  <a:lnTo>
                    <a:pt x="118792" y="308959"/>
                  </a:lnTo>
                  <a:lnTo>
                    <a:pt x="124082" y="3201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845011" y="2112221"/>
              <a:ext cx="199384" cy="219054"/>
            </a:xfrm>
            <a:custGeom>
              <a:avLst/>
              <a:gdLst/>
              <a:ahLst/>
              <a:cxnLst/>
              <a:rect l="0" t="0" r="0" b="0"/>
              <a:pathLst>
                <a:path w="199384" h="219054">
                  <a:moveTo>
                    <a:pt x="156647" y="67178"/>
                  </a:moveTo>
                  <a:lnTo>
                    <a:pt x="127338" y="28804"/>
                  </a:lnTo>
                  <a:lnTo>
                    <a:pt x="101559" y="13174"/>
                  </a:lnTo>
                  <a:lnTo>
                    <a:pt x="71694" y="1133"/>
                  </a:lnTo>
                  <a:lnTo>
                    <a:pt x="51040" y="0"/>
                  </a:lnTo>
                  <a:lnTo>
                    <a:pt x="30162" y="4565"/>
                  </a:lnTo>
                  <a:lnTo>
                    <a:pt x="9184" y="14393"/>
                  </a:lnTo>
                  <a:lnTo>
                    <a:pt x="3357" y="21460"/>
                  </a:lnTo>
                  <a:lnTo>
                    <a:pt x="641" y="29680"/>
                  </a:lnTo>
                  <a:lnTo>
                    <a:pt x="0" y="38670"/>
                  </a:lnTo>
                  <a:lnTo>
                    <a:pt x="3083" y="47003"/>
                  </a:lnTo>
                  <a:lnTo>
                    <a:pt x="15866" y="62500"/>
                  </a:lnTo>
                  <a:lnTo>
                    <a:pt x="48383" y="78790"/>
                  </a:lnTo>
                  <a:lnTo>
                    <a:pt x="108825" y="101563"/>
                  </a:lnTo>
                  <a:lnTo>
                    <a:pt x="164479" y="141123"/>
                  </a:lnTo>
                  <a:lnTo>
                    <a:pt x="194719" y="174591"/>
                  </a:lnTo>
                  <a:lnTo>
                    <a:pt x="198405" y="184410"/>
                  </a:lnTo>
                  <a:lnTo>
                    <a:pt x="199383" y="204679"/>
                  </a:lnTo>
                  <a:lnTo>
                    <a:pt x="193327" y="211487"/>
                  </a:lnTo>
                  <a:lnTo>
                    <a:pt x="170999" y="219053"/>
                  </a:lnTo>
                  <a:lnTo>
                    <a:pt x="111345" y="215504"/>
                  </a:lnTo>
                  <a:lnTo>
                    <a:pt x="74594" y="205623"/>
                  </a:lnTo>
                  <a:lnTo>
                    <a:pt x="33853" y="185035"/>
                  </a:lnTo>
                  <a:lnTo>
                    <a:pt x="9248" y="1724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067756" y="2168870"/>
              <a:ext cx="122022" cy="181399"/>
            </a:xfrm>
            <a:custGeom>
              <a:avLst/>
              <a:gdLst/>
              <a:ahLst/>
              <a:cxnLst/>
              <a:rect l="0" t="0" r="0" b="0"/>
              <a:pathLst>
                <a:path w="122022" h="181399">
                  <a:moveTo>
                    <a:pt x="18130" y="0"/>
                  </a:moveTo>
                  <a:lnTo>
                    <a:pt x="6951" y="16768"/>
                  </a:lnTo>
                  <a:lnTo>
                    <a:pt x="0" y="55141"/>
                  </a:lnTo>
                  <a:lnTo>
                    <a:pt x="6056" y="103699"/>
                  </a:lnTo>
                  <a:lnTo>
                    <a:pt x="21637" y="147086"/>
                  </a:lnTo>
                  <a:lnTo>
                    <a:pt x="27487" y="157718"/>
                  </a:lnTo>
                  <a:lnTo>
                    <a:pt x="43345" y="172652"/>
                  </a:lnTo>
                  <a:lnTo>
                    <a:pt x="52487" y="178273"/>
                  </a:lnTo>
                  <a:lnTo>
                    <a:pt x="72004" y="181398"/>
                  </a:lnTo>
                  <a:lnTo>
                    <a:pt x="82122" y="180593"/>
                  </a:lnTo>
                  <a:lnTo>
                    <a:pt x="99603" y="170341"/>
                  </a:lnTo>
                  <a:lnTo>
                    <a:pt x="107541" y="162694"/>
                  </a:lnTo>
                  <a:lnTo>
                    <a:pt x="116359" y="138599"/>
                  </a:lnTo>
                  <a:lnTo>
                    <a:pt x="122021" y="81060"/>
                  </a:lnTo>
                  <a:lnTo>
                    <a:pt x="117412" y="44295"/>
                  </a:lnTo>
                  <a:lnTo>
                    <a:pt x="102358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235881" y="2191767"/>
              <a:ext cx="229031" cy="154236"/>
            </a:xfrm>
            <a:custGeom>
              <a:avLst/>
              <a:gdLst/>
              <a:ahLst/>
              <a:cxnLst/>
              <a:rect l="0" t="0" r="0" b="0"/>
              <a:pathLst>
                <a:path w="229031" h="154236">
                  <a:moveTo>
                    <a:pt x="18461" y="50803"/>
                  </a:moveTo>
                  <a:lnTo>
                    <a:pt x="33115" y="109419"/>
                  </a:lnTo>
                  <a:lnTo>
                    <a:pt x="37621" y="149799"/>
                  </a:lnTo>
                  <a:lnTo>
                    <a:pt x="35914" y="154235"/>
                  </a:lnTo>
                  <a:lnTo>
                    <a:pt x="32436" y="152513"/>
                  </a:lnTo>
                  <a:lnTo>
                    <a:pt x="23502" y="139291"/>
                  </a:lnTo>
                  <a:lnTo>
                    <a:pt x="4624" y="86502"/>
                  </a:lnTo>
                  <a:lnTo>
                    <a:pt x="0" y="33851"/>
                  </a:lnTo>
                  <a:lnTo>
                    <a:pt x="3627" y="10513"/>
                  </a:lnTo>
                  <a:lnTo>
                    <a:pt x="8572" y="4056"/>
                  </a:lnTo>
                  <a:lnTo>
                    <a:pt x="15378" y="921"/>
                  </a:lnTo>
                  <a:lnTo>
                    <a:pt x="23424" y="0"/>
                  </a:lnTo>
                  <a:lnTo>
                    <a:pt x="38605" y="5217"/>
                  </a:lnTo>
                  <a:lnTo>
                    <a:pt x="53150" y="16504"/>
                  </a:lnTo>
                  <a:lnTo>
                    <a:pt x="102665" y="79726"/>
                  </a:lnTo>
                  <a:lnTo>
                    <a:pt x="109692" y="87632"/>
                  </a:lnTo>
                  <a:lnTo>
                    <a:pt x="114376" y="88224"/>
                  </a:lnTo>
                  <a:lnTo>
                    <a:pt x="117499" y="83939"/>
                  </a:lnTo>
                  <a:lnTo>
                    <a:pt x="132498" y="33026"/>
                  </a:lnTo>
                  <a:lnTo>
                    <a:pt x="143623" y="15216"/>
                  </a:lnTo>
                  <a:lnTo>
                    <a:pt x="151036" y="11870"/>
                  </a:lnTo>
                  <a:lnTo>
                    <a:pt x="159487" y="11980"/>
                  </a:lnTo>
                  <a:lnTo>
                    <a:pt x="168630" y="14392"/>
                  </a:lnTo>
                  <a:lnTo>
                    <a:pt x="185029" y="26431"/>
                  </a:lnTo>
                  <a:lnTo>
                    <a:pt x="198946" y="44650"/>
                  </a:lnTo>
                  <a:lnTo>
                    <a:pt x="221284" y="102404"/>
                  </a:lnTo>
                  <a:lnTo>
                    <a:pt x="229030" y="1455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496497" y="2134758"/>
              <a:ext cx="389556" cy="224444"/>
            </a:xfrm>
            <a:custGeom>
              <a:avLst/>
              <a:gdLst/>
              <a:ahLst/>
              <a:cxnLst/>
              <a:rect l="0" t="0" r="0" b="0"/>
              <a:pathLst>
                <a:path w="389556" h="224444">
                  <a:moveTo>
                    <a:pt x="0" y="86755"/>
                  </a:moveTo>
                  <a:lnTo>
                    <a:pt x="8334" y="140899"/>
                  </a:lnTo>
                  <a:lnTo>
                    <a:pt x="18646" y="201379"/>
                  </a:lnTo>
                  <a:lnTo>
                    <a:pt x="25054" y="223097"/>
                  </a:lnTo>
                  <a:lnTo>
                    <a:pt x="27232" y="224443"/>
                  </a:lnTo>
                  <a:lnTo>
                    <a:pt x="29650" y="210340"/>
                  </a:lnTo>
                  <a:lnTo>
                    <a:pt x="31204" y="154797"/>
                  </a:lnTo>
                  <a:lnTo>
                    <a:pt x="31510" y="97552"/>
                  </a:lnTo>
                  <a:lnTo>
                    <a:pt x="31535" y="83425"/>
                  </a:lnTo>
                  <a:lnTo>
                    <a:pt x="36231" y="75176"/>
                  </a:lnTo>
                  <a:lnTo>
                    <a:pt x="44042" y="70847"/>
                  </a:lnTo>
                  <a:lnTo>
                    <a:pt x="53928" y="69130"/>
                  </a:lnTo>
                  <a:lnTo>
                    <a:pt x="62858" y="71496"/>
                  </a:lnTo>
                  <a:lnTo>
                    <a:pt x="79019" y="83482"/>
                  </a:lnTo>
                  <a:lnTo>
                    <a:pt x="107290" y="119773"/>
                  </a:lnTo>
                  <a:lnTo>
                    <a:pt x="117095" y="140034"/>
                  </a:lnTo>
                  <a:lnTo>
                    <a:pt x="120177" y="142161"/>
                  </a:lnTo>
                  <a:lnTo>
                    <a:pt x="122232" y="138900"/>
                  </a:lnTo>
                  <a:lnTo>
                    <a:pt x="137434" y="77453"/>
                  </a:lnTo>
                  <a:lnTo>
                    <a:pt x="140756" y="66516"/>
                  </a:lnTo>
                  <a:lnTo>
                    <a:pt x="146480" y="60394"/>
                  </a:lnTo>
                  <a:lnTo>
                    <a:pt x="153806" y="57482"/>
                  </a:lnTo>
                  <a:lnTo>
                    <a:pt x="162198" y="56711"/>
                  </a:lnTo>
                  <a:lnTo>
                    <a:pt x="170133" y="59707"/>
                  </a:lnTo>
                  <a:lnTo>
                    <a:pt x="185189" y="72394"/>
                  </a:lnTo>
                  <a:lnTo>
                    <a:pt x="205513" y="116370"/>
                  </a:lnTo>
                  <a:lnTo>
                    <a:pt x="224404" y="170723"/>
                  </a:lnTo>
                  <a:lnTo>
                    <a:pt x="227982" y="174319"/>
                  </a:lnTo>
                  <a:lnTo>
                    <a:pt x="231537" y="173207"/>
                  </a:lnTo>
                  <a:lnTo>
                    <a:pt x="270843" y="131892"/>
                  </a:lnTo>
                  <a:lnTo>
                    <a:pt x="325193" y="105552"/>
                  </a:lnTo>
                  <a:lnTo>
                    <a:pt x="362673" y="79289"/>
                  </a:lnTo>
                  <a:lnTo>
                    <a:pt x="379770" y="52957"/>
                  </a:lnTo>
                  <a:lnTo>
                    <a:pt x="379522" y="43166"/>
                  </a:lnTo>
                  <a:lnTo>
                    <a:pt x="369888" y="22928"/>
                  </a:lnTo>
                  <a:lnTo>
                    <a:pt x="353907" y="8474"/>
                  </a:lnTo>
                  <a:lnTo>
                    <a:pt x="344733" y="2982"/>
                  </a:lnTo>
                  <a:lnTo>
                    <a:pt x="325180" y="0"/>
                  </a:lnTo>
                  <a:lnTo>
                    <a:pt x="315053" y="842"/>
                  </a:lnTo>
                  <a:lnTo>
                    <a:pt x="297561" y="11136"/>
                  </a:lnTo>
                  <a:lnTo>
                    <a:pt x="283157" y="27410"/>
                  </a:lnTo>
                  <a:lnTo>
                    <a:pt x="260481" y="76730"/>
                  </a:lnTo>
                  <a:lnTo>
                    <a:pt x="254994" y="113550"/>
                  </a:lnTo>
                  <a:lnTo>
                    <a:pt x="259950" y="137268"/>
                  </a:lnTo>
                  <a:lnTo>
                    <a:pt x="275894" y="167232"/>
                  </a:lnTo>
                  <a:lnTo>
                    <a:pt x="302243" y="198318"/>
                  </a:lnTo>
                  <a:lnTo>
                    <a:pt x="328589" y="214307"/>
                  </a:lnTo>
                  <a:lnTo>
                    <a:pt x="348422" y="216364"/>
                  </a:lnTo>
                  <a:lnTo>
                    <a:pt x="389555" y="2130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949223" y="2137285"/>
              <a:ext cx="178985" cy="253792"/>
            </a:xfrm>
            <a:custGeom>
              <a:avLst/>
              <a:gdLst/>
              <a:ahLst/>
              <a:cxnLst/>
              <a:rect l="0" t="0" r="0" b="0"/>
              <a:pathLst>
                <a:path w="178985" h="253792">
                  <a:moveTo>
                    <a:pt x="0" y="94756"/>
                  </a:moveTo>
                  <a:lnTo>
                    <a:pt x="19128" y="149801"/>
                  </a:lnTo>
                  <a:lnTo>
                    <a:pt x="43119" y="201209"/>
                  </a:lnTo>
                  <a:lnTo>
                    <a:pt x="70388" y="250835"/>
                  </a:lnTo>
                  <a:lnTo>
                    <a:pt x="73832" y="253791"/>
                  </a:lnTo>
                  <a:lnTo>
                    <a:pt x="74957" y="251082"/>
                  </a:lnTo>
                  <a:lnTo>
                    <a:pt x="74538" y="244597"/>
                  </a:lnTo>
                  <a:lnTo>
                    <a:pt x="50054" y="183213"/>
                  </a:lnTo>
                  <a:lnTo>
                    <a:pt x="31707" y="126898"/>
                  </a:lnTo>
                  <a:lnTo>
                    <a:pt x="24212" y="88682"/>
                  </a:lnTo>
                  <a:lnTo>
                    <a:pt x="24799" y="60471"/>
                  </a:lnTo>
                  <a:lnTo>
                    <a:pt x="32858" y="40134"/>
                  </a:lnTo>
                  <a:lnTo>
                    <a:pt x="50478" y="23296"/>
                  </a:lnTo>
                  <a:lnTo>
                    <a:pt x="73907" y="10354"/>
                  </a:lnTo>
                  <a:lnTo>
                    <a:pt x="127076" y="2045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2158342" y="3323372"/>
            <a:ext cx="1305534" cy="715392"/>
            <a:chOff x="2158342" y="3323372"/>
            <a:chExt cx="1305534" cy="715392"/>
          </a:xfrm>
        </p:grpSpPr>
        <p:sp>
          <p:nvSpPr>
            <p:cNvPr id="87" name="Freeform 86"/>
            <p:cNvSpPr/>
            <p:nvPr/>
          </p:nvSpPr>
          <p:spPr>
            <a:xfrm>
              <a:off x="2158342" y="3642860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09839" y="10528"/>
                  </a:lnTo>
                  <a:lnTo>
                    <a:pt x="56834" y="93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432756" y="3323372"/>
              <a:ext cx="177035" cy="603937"/>
            </a:xfrm>
            <a:custGeom>
              <a:avLst/>
              <a:gdLst/>
              <a:ahLst/>
              <a:cxnLst/>
              <a:rect l="0" t="0" r="0" b="0"/>
              <a:pathLst>
                <a:path w="177035" h="603937">
                  <a:moveTo>
                    <a:pt x="41441" y="235260"/>
                  </a:moveTo>
                  <a:lnTo>
                    <a:pt x="41441" y="289404"/>
                  </a:lnTo>
                  <a:lnTo>
                    <a:pt x="41441" y="344351"/>
                  </a:lnTo>
                  <a:lnTo>
                    <a:pt x="41441" y="391845"/>
                  </a:lnTo>
                  <a:lnTo>
                    <a:pt x="41441" y="448552"/>
                  </a:lnTo>
                  <a:lnTo>
                    <a:pt x="41441" y="509807"/>
                  </a:lnTo>
                  <a:lnTo>
                    <a:pt x="41441" y="561232"/>
                  </a:lnTo>
                  <a:lnTo>
                    <a:pt x="35851" y="600516"/>
                  </a:lnTo>
                  <a:lnTo>
                    <a:pt x="33035" y="603936"/>
                  </a:lnTo>
                  <a:lnTo>
                    <a:pt x="29988" y="601537"/>
                  </a:lnTo>
                  <a:lnTo>
                    <a:pt x="16691" y="564064"/>
                  </a:lnTo>
                  <a:lnTo>
                    <a:pt x="11881" y="514008"/>
                  </a:lnTo>
                  <a:lnTo>
                    <a:pt x="10455" y="465900"/>
                  </a:lnTo>
                  <a:lnTo>
                    <a:pt x="4444" y="405243"/>
                  </a:lnTo>
                  <a:lnTo>
                    <a:pt x="1601" y="359161"/>
                  </a:lnTo>
                  <a:lnTo>
                    <a:pt x="0" y="296538"/>
                  </a:lnTo>
                  <a:lnTo>
                    <a:pt x="5049" y="233456"/>
                  </a:lnTo>
                  <a:lnTo>
                    <a:pt x="8431" y="178963"/>
                  </a:lnTo>
                  <a:lnTo>
                    <a:pt x="15022" y="123953"/>
                  </a:lnTo>
                  <a:lnTo>
                    <a:pt x="28900" y="62538"/>
                  </a:lnTo>
                  <a:lnTo>
                    <a:pt x="40156" y="38001"/>
                  </a:lnTo>
                  <a:lnTo>
                    <a:pt x="56078" y="21637"/>
                  </a:lnTo>
                  <a:lnTo>
                    <a:pt x="94895" y="1600"/>
                  </a:lnTo>
                  <a:lnTo>
                    <a:pt x="115501" y="0"/>
                  </a:lnTo>
                  <a:lnTo>
                    <a:pt x="135187" y="4358"/>
                  </a:lnTo>
                  <a:lnTo>
                    <a:pt x="151736" y="14094"/>
                  </a:lnTo>
                  <a:lnTo>
                    <a:pt x="163770" y="29339"/>
                  </a:lnTo>
                  <a:lnTo>
                    <a:pt x="171848" y="48983"/>
                  </a:lnTo>
                  <a:lnTo>
                    <a:pt x="177034" y="99722"/>
                  </a:lnTo>
                  <a:lnTo>
                    <a:pt x="175404" y="128227"/>
                  </a:lnTo>
                  <a:lnTo>
                    <a:pt x="155293" y="191068"/>
                  </a:lnTo>
                  <a:lnTo>
                    <a:pt x="132496" y="231524"/>
                  </a:lnTo>
                  <a:lnTo>
                    <a:pt x="81034" y="286650"/>
                  </a:lnTo>
                  <a:lnTo>
                    <a:pt x="30912" y="3194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529613" y="3734598"/>
              <a:ext cx="162863" cy="195325"/>
            </a:xfrm>
            <a:custGeom>
              <a:avLst/>
              <a:gdLst/>
              <a:ahLst/>
              <a:cxnLst/>
              <a:rect l="0" t="0" r="0" b="0"/>
              <a:pathLst>
                <a:path w="162863" h="195325">
                  <a:moveTo>
                    <a:pt x="123568" y="13547"/>
                  </a:moveTo>
                  <a:lnTo>
                    <a:pt x="106800" y="2368"/>
                  </a:lnTo>
                  <a:lnTo>
                    <a:pt x="86090" y="0"/>
                  </a:lnTo>
                  <a:lnTo>
                    <a:pt x="63627" y="4016"/>
                  </a:lnTo>
                  <a:lnTo>
                    <a:pt x="37827" y="19432"/>
                  </a:lnTo>
                  <a:lnTo>
                    <a:pt x="22680" y="32150"/>
                  </a:lnTo>
                  <a:lnTo>
                    <a:pt x="6588" y="58053"/>
                  </a:lnTo>
                  <a:lnTo>
                    <a:pt x="0" y="99133"/>
                  </a:lnTo>
                  <a:lnTo>
                    <a:pt x="3637" y="142761"/>
                  </a:lnTo>
                  <a:lnTo>
                    <a:pt x="12164" y="164952"/>
                  </a:lnTo>
                  <a:lnTo>
                    <a:pt x="17713" y="174145"/>
                  </a:lnTo>
                  <a:lnTo>
                    <a:pt x="33237" y="187479"/>
                  </a:lnTo>
                  <a:lnTo>
                    <a:pt x="42291" y="192673"/>
                  </a:lnTo>
                  <a:lnTo>
                    <a:pt x="67948" y="195324"/>
                  </a:lnTo>
                  <a:lnTo>
                    <a:pt x="95338" y="191433"/>
                  </a:lnTo>
                  <a:lnTo>
                    <a:pt x="115311" y="181904"/>
                  </a:lnTo>
                  <a:lnTo>
                    <a:pt x="139709" y="157797"/>
                  </a:lnTo>
                  <a:lnTo>
                    <a:pt x="156166" y="128427"/>
                  </a:lnTo>
                  <a:lnTo>
                    <a:pt x="162862" y="91909"/>
                  </a:lnTo>
                  <a:lnTo>
                    <a:pt x="158190" y="7138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747937" y="3453347"/>
              <a:ext cx="10337" cy="463255"/>
            </a:xfrm>
            <a:custGeom>
              <a:avLst/>
              <a:gdLst/>
              <a:ahLst/>
              <a:cxnLst/>
              <a:rect l="0" t="0" r="0" b="0"/>
              <a:pathLst>
                <a:path w="10337" h="463255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2270"/>
                  </a:lnTo>
                  <a:lnTo>
                    <a:pt x="1170" y="235456"/>
                  </a:lnTo>
                  <a:lnTo>
                    <a:pt x="8334" y="292304"/>
                  </a:lnTo>
                  <a:lnTo>
                    <a:pt x="9879" y="346702"/>
                  </a:lnTo>
                  <a:lnTo>
                    <a:pt x="10336" y="396745"/>
                  </a:lnTo>
                  <a:lnTo>
                    <a:pt x="7352" y="434969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804678" y="3726762"/>
              <a:ext cx="195944" cy="190478"/>
            </a:xfrm>
            <a:custGeom>
              <a:avLst/>
              <a:gdLst/>
              <a:ahLst/>
              <a:cxnLst/>
              <a:rect l="0" t="0" r="0" b="0"/>
              <a:pathLst>
                <a:path w="195944" h="190478">
                  <a:moveTo>
                    <a:pt x="101187" y="74025"/>
                  </a:moveTo>
                  <a:lnTo>
                    <a:pt x="106776" y="57258"/>
                  </a:lnTo>
                  <a:lnTo>
                    <a:pt x="106401" y="39667"/>
                  </a:lnTo>
                  <a:lnTo>
                    <a:pt x="101164" y="21320"/>
                  </a:lnTo>
                  <a:lnTo>
                    <a:pt x="91038" y="5367"/>
                  </a:lnTo>
                  <a:lnTo>
                    <a:pt x="82723" y="1347"/>
                  </a:lnTo>
                  <a:lnTo>
                    <a:pt x="61005" y="0"/>
                  </a:lnTo>
                  <a:lnTo>
                    <a:pt x="41994" y="6420"/>
                  </a:lnTo>
                  <a:lnTo>
                    <a:pt x="10726" y="29606"/>
                  </a:lnTo>
                  <a:lnTo>
                    <a:pt x="2490" y="49214"/>
                  </a:lnTo>
                  <a:lnTo>
                    <a:pt x="0" y="73526"/>
                  </a:lnTo>
                  <a:lnTo>
                    <a:pt x="10942" y="135513"/>
                  </a:lnTo>
                  <a:lnTo>
                    <a:pt x="20765" y="168283"/>
                  </a:lnTo>
                  <a:lnTo>
                    <a:pt x="26515" y="176638"/>
                  </a:lnTo>
                  <a:lnTo>
                    <a:pt x="42263" y="189041"/>
                  </a:lnTo>
                  <a:lnTo>
                    <a:pt x="50206" y="190477"/>
                  </a:lnTo>
                  <a:lnTo>
                    <a:pt x="57841" y="189094"/>
                  </a:lnTo>
                  <a:lnTo>
                    <a:pt x="72563" y="181319"/>
                  </a:lnTo>
                  <a:lnTo>
                    <a:pt x="86905" y="170064"/>
                  </a:lnTo>
                  <a:lnTo>
                    <a:pt x="102545" y="144985"/>
                  </a:lnTo>
                  <a:lnTo>
                    <a:pt x="117139" y="96664"/>
                  </a:lnTo>
                  <a:lnTo>
                    <a:pt x="121901" y="64095"/>
                  </a:lnTo>
                  <a:lnTo>
                    <a:pt x="124355" y="63896"/>
                  </a:lnTo>
                  <a:lnTo>
                    <a:pt x="147305" y="97908"/>
                  </a:lnTo>
                  <a:lnTo>
                    <a:pt x="155999" y="117395"/>
                  </a:lnTo>
                  <a:lnTo>
                    <a:pt x="170002" y="131515"/>
                  </a:lnTo>
                  <a:lnTo>
                    <a:pt x="195943" y="147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034996" y="3706031"/>
              <a:ext cx="113025" cy="168930"/>
            </a:xfrm>
            <a:custGeom>
              <a:avLst/>
              <a:gdLst/>
              <a:ahLst/>
              <a:cxnLst/>
              <a:rect l="0" t="0" r="0" b="0"/>
              <a:pathLst>
                <a:path w="113025" h="168930">
                  <a:moveTo>
                    <a:pt x="7739" y="105285"/>
                  </a:moveTo>
                  <a:lnTo>
                    <a:pt x="16804" y="163902"/>
                  </a:lnTo>
                  <a:lnTo>
                    <a:pt x="16122" y="168929"/>
                  </a:lnTo>
                  <a:lnTo>
                    <a:pt x="14498" y="168772"/>
                  </a:lnTo>
                  <a:lnTo>
                    <a:pt x="9573" y="158068"/>
                  </a:lnTo>
                  <a:lnTo>
                    <a:pt x="0" y="113068"/>
                  </a:lnTo>
                  <a:lnTo>
                    <a:pt x="1157" y="72886"/>
                  </a:lnTo>
                  <a:lnTo>
                    <a:pt x="7153" y="47601"/>
                  </a:lnTo>
                  <a:lnTo>
                    <a:pt x="17618" y="28565"/>
                  </a:lnTo>
                  <a:lnTo>
                    <a:pt x="33187" y="15425"/>
                  </a:lnTo>
                  <a:lnTo>
                    <a:pt x="52975" y="6855"/>
                  </a:lnTo>
                  <a:lnTo>
                    <a:pt x="11302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368911" y="3956739"/>
              <a:ext cx="726468" cy="82025"/>
            </a:xfrm>
            <a:custGeom>
              <a:avLst/>
              <a:gdLst/>
              <a:ahLst/>
              <a:cxnLst/>
              <a:rect l="0" t="0" r="0" b="0"/>
              <a:pathLst>
                <a:path w="726468" h="82025">
                  <a:moveTo>
                    <a:pt x="726467" y="12504"/>
                  </a:moveTo>
                  <a:lnTo>
                    <a:pt x="676969" y="72097"/>
                  </a:lnTo>
                  <a:lnTo>
                    <a:pt x="656895" y="79934"/>
                  </a:lnTo>
                  <a:lnTo>
                    <a:pt x="644990" y="82024"/>
                  </a:lnTo>
                  <a:lnTo>
                    <a:pt x="634714" y="79908"/>
                  </a:lnTo>
                  <a:lnTo>
                    <a:pt x="609074" y="61332"/>
                  </a:lnTo>
                  <a:lnTo>
                    <a:pt x="555004" y="15606"/>
                  </a:lnTo>
                  <a:lnTo>
                    <a:pt x="545478" y="11062"/>
                  </a:lnTo>
                  <a:lnTo>
                    <a:pt x="536787" y="10373"/>
                  </a:lnTo>
                  <a:lnTo>
                    <a:pt x="520892" y="15846"/>
                  </a:lnTo>
                  <a:lnTo>
                    <a:pt x="460193" y="65414"/>
                  </a:lnTo>
                  <a:lnTo>
                    <a:pt x="450685" y="72344"/>
                  </a:lnTo>
                  <a:lnTo>
                    <a:pt x="442007" y="74625"/>
                  </a:lnTo>
                  <a:lnTo>
                    <a:pt x="433881" y="73805"/>
                  </a:lnTo>
                  <a:lnTo>
                    <a:pt x="426125" y="70919"/>
                  </a:lnTo>
                  <a:lnTo>
                    <a:pt x="411267" y="58353"/>
                  </a:lnTo>
                  <a:lnTo>
                    <a:pt x="382666" y="27280"/>
                  </a:lnTo>
                  <a:lnTo>
                    <a:pt x="362316" y="19071"/>
                  </a:lnTo>
                  <a:lnTo>
                    <a:pt x="350339" y="16882"/>
                  </a:lnTo>
                  <a:lnTo>
                    <a:pt x="330792" y="20689"/>
                  </a:lnTo>
                  <a:lnTo>
                    <a:pt x="306633" y="35986"/>
                  </a:lnTo>
                  <a:lnTo>
                    <a:pt x="271920" y="62116"/>
                  </a:lnTo>
                  <a:lnTo>
                    <a:pt x="263168" y="64296"/>
                  </a:lnTo>
                  <a:lnTo>
                    <a:pt x="254994" y="63410"/>
                  </a:lnTo>
                  <a:lnTo>
                    <a:pt x="247205" y="60479"/>
                  </a:lnTo>
                  <a:lnTo>
                    <a:pt x="232312" y="47865"/>
                  </a:lnTo>
                  <a:lnTo>
                    <a:pt x="198098" y="16759"/>
                  </a:lnTo>
                  <a:lnTo>
                    <a:pt x="167880" y="767"/>
                  </a:lnTo>
                  <a:lnTo>
                    <a:pt x="157544" y="0"/>
                  </a:lnTo>
                  <a:lnTo>
                    <a:pt x="136700" y="5387"/>
                  </a:lnTo>
                  <a:lnTo>
                    <a:pt x="100789" y="24400"/>
                  </a:lnTo>
                  <a:lnTo>
                    <a:pt x="65479" y="22788"/>
                  </a:lnTo>
                  <a:lnTo>
                    <a:pt x="24633" y="14882"/>
                  </a:lnTo>
                  <a:lnTo>
                    <a:pt x="0" y="125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358590" y="3695502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7807" y="8333"/>
                  </a:lnTo>
                  <a:lnTo>
                    <a:pt x="32959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3654900" y="3376794"/>
            <a:ext cx="1626281" cy="590694"/>
            <a:chOff x="3654900" y="3376794"/>
            <a:chExt cx="1626281" cy="590694"/>
          </a:xfrm>
        </p:grpSpPr>
        <p:sp>
          <p:nvSpPr>
            <p:cNvPr id="96" name="Freeform 95"/>
            <p:cNvSpPr/>
            <p:nvPr/>
          </p:nvSpPr>
          <p:spPr>
            <a:xfrm>
              <a:off x="3654900" y="3376794"/>
              <a:ext cx="345930" cy="584919"/>
            </a:xfrm>
            <a:custGeom>
              <a:avLst/>
              <a:gdLst/>
              <a:ahLst/>
              <a:cxnLst/>
              <a:rect l="0" t="0" r="0" b="0"/>
              <a:pathLst>
                <a:path w="345930" h="584919">
                  <a:moveTo>
                    <a:pt x="345929" y="118667"/>
                  </a:moveTo>
                  <a:lnTo>
                    <a:pt x="325685" y="74704"/>
                  </a:lnTo>
                  <a:lnTo>
                    <a:pt x="298603" y="42479"/>
                  </a:lnTo>
                  <a:lnTo>
                    <a:pt x="269515" y="21874"/>
                  </a:lnTo>
                  <a:lnTo>
                    <a:pt x="210318" y="0"/>
                  </a:lnTo>
                  <a:lnTo>
                    <a:pt x="172257" y="188"/>
                  </a:lnTo>
                  <a:lnTo>
                    <a:pt x="125880" y="11903"/>
                  </a:lnTo>
                  <a:lnTo>
                    <a:pt x="86043" y="35533"/>
                  </a:lnTo>
                  <a:lnTo>
                    <a:pt x="55297" y="68320"/>
                  </a:lnTo>
                  <a:lnTo>
                    <a:pt x="27864" y="118167"/>
                  </a:lnTo>
                  <a:lnTo>
                    <a:pt x="13951" y="167392"/>
                  </a:lnTo>
                  <a:lnTo>
                    <a:pt x="3590" y="224741"/>
                  </a:lnTo>
                  <a:lnTo>
                    <a:pt x="0" y="280468"/>
                  </a:lnTo>
                  <a:lnTo>
                    <a:pt x="106" y="337404"/>
                  </a:lnTo>
                  <a:lnTo>
                    <a:pt x="6910" y="396100"/>
                  </a:lnTo>
                  <a:lnTo>
                    <a:pt x="10420" y="427974"/>
                  </a:lnTo>
                  <a:lnTo>
                    <a:pt x="31738" y="483445"/>
                  </a:lnTo>
                  <a:lnTo>
                    <a:pt x="66558" y="544213"/>
                  </a:lnTo>
                  <a:lnTo>
                    <a:pt x="94696" y="563989"/>
                  </a:lnTo>
                  <a:lnTo>
                    <a:pt x="146078" y="584918"/>
                  </a:lnTo>
                  <a:lnTo>
                    <a:pt x="183119" y="584628"/>
                  </a:lnTo>
                  <a:lnTo>
                    <a:pt x="240001" y="562491"/>
                  </a:lnTo>
                  <a:lnTo>
                    <a:pt x="299267" y="535125"/>
                  </a:lnTo>
                  <a:lnTo>
                    <a:pt x="345929" y="4976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074858" y="3457335"/>
              <a:ext cx="383937" cy="486724"/>
            </a:xfrm>
            <a:custGeom>
              <a:avLst/>
              <a:gdLst/>
              <a:ahLst/>
              <a:cxnLst/>
              <a:rect l="0" t="0" r="0" b="0"/>
              <a:pathLst>
                <a:path w="383937" h="486724">
                  <a:moveTo>
                    <a:pt x="241826" y="48654"/>
                  </a:moveTo>
                  <a:lnTo>
                    <a:pt x="212517" y="10281"/>
                  </a:lnTo>
                  <a:lnTo>
                    <a:pt x="192925" y="2353"/>
                  </a:lnTo>
                  <a:lnTo>
                    <a:pt x="168619" y="0"/>
                  </a:lnTo>
                  <a:lnTo>
                    <a:pt x="128628" y="6422"/>
                  </a:lnTo>
                  <a:lnTo>
                    <a:pt x="89483" y="23793"/>
                  </a:lnTo>
                  <a:lnTo>
                    <a:pt x="46491" y="65007"/>
                  </a:lnTo>
                  <a:lnTo>
                    <a:pt x="18690" y="127164"/>
                  </a:lnTo>
                  <a:lnTo>
                    <a:pt x="5306" y="176422"/>
                  </a:lnTo>
                  <a:lnTo>
                    <a:pt x="784" y="239879"/>
                  </a:lnTo>
                  <a:lnTo>
                    <a:pt x="0" y="288847"/>
                  </a:lnTo>
                  <a:lnTo>
                    <a:pt x="16546" y="350560"/>
                  </a:lnTo>
                  <a:lnTo>
                    <a:pt x="42345" y="411623"/>
                  </a:lnTo>
                  <a:lnTo>
                    <a:pt x="69971" y="452584"/>
                  </a:lnTo>
                  <a:lnTo>
                    <a:pt x="96539" y="475873"/>
                  </a:lnTo>
                  <a:lnTo>
                    <a:pt x="119542" y="484194"/>
                  </a:lnTo>
                  <a:lnTo>
                    <a:pt x="144193" y="486723"/>
                  </a:lnTo>
                  <a:lnTo>
                    <a:pt x="199333" y="475807"/>
                  </a:lnTo>
                  <a:lnTo>
                    <a:pt x="248986" y="453001"/>
                  </a:lnTo>
                  <a:lnTo>
                    <a:pt x="290684" y="415915"/>
                  </a:lnTo>
                  <a:lnTo>
                    <a:pt x="336250" y="359086"/>
                  </a:lnTo>
                  <a:lnTo>
                    <a:pt x="369293" y="300841"/>
                  </a:lnTo>
                  <a:lnTo>
                    <a:pt x="379958" y="247904"/>
                  </a:lnTo>
                  <a:lnTo>
                    <a:pt x="383936" y="220268"/>
                  </a:lnTo>
                  <a:lnTo>
                    <a:pt x="376958" y="167518"/>
                  </a:lnTo>
                  <a:lnTo>
                    <a:pt x="364533" y="133786"/>
                  </a:lnTo>
                  <a:lnTo>
                    <a:pt x="325358" y="80359"/>
                  </a:lnTo>
                  <a:lnTo>
                    <a:pt x="299981" y="49859"/>
                  </a:lnTo>
                  <a:lnTo>
                    <a:pt x="256910" y="21120"/>
                  </a:lnTo>
                  <a:lnTo>
                    <a:pt x="231297" y="65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527904" y="3400704"/>
              <a:ext cx="325734" cy="520535"/>
            </a:xfrm>
            <a:custGeom>
              <a:avLst/>
              <a:gdLst/>
              <a:ahLst/>
              <a:cxnLst/>
              <a:rect l="0" t="0" r="0" b="0"/>
              <a:pathLst>
                <a:path w="325734" h="520535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2662" y="159451"/>
                  </a:lnTo>
                  <a:lnTo>
                    <a:pt x="7740" y="221550"/>
                  </a:lnTo>
                  <a:lnTo>
                    <a:pt x="9245" y="284404"/>
                  </a:lnTo>
                  <a:lnTo>
                    <a:pt x="9690" y="347481"/>
                  </a:lnTo>
                  <a:lnTo>
                    <a:pt x="9823" y="410623"/>
                  </a:lnTo>
                  <a:lnTo>
                    <a:pt x="12981" y="464427"/>
                  </a:lnTo>
                  <a:lnTo>
                    <a:pt x="15937" y="490682"/>
                  </a:lnTo>
                  <a:lnTo>
                    <a:pt x="13351" y="514049"/>
                  </a:lnTo>
                  <a:lnTo>
                    <a:pt x="14533" y="519344"/>
                  </a:lnTo>
                  <a:lnTo>
                    <a:pt x="17661" y="520534"/>
                  </a:lnTo>
                  <a:lnTo>
                    <a:pt x="22086" y="518988"/>
                  </a:lnTo>
                  <a:lnTo>
                    <a:pt x="84705" y="484808"/>
                  </a:lnTo>
                  <a:lnTo>
                    <a:pt x="138708" y="467999"/>
                  </a:lnTo>
                  <a:lnTo>
                    <a:pt x="201269" y="464192"/>
                  </a:lnTo>
                  <a:lnTo>
                    <a:pt x="264363" y="463439"/>
                  </a:lnTo>
                  <a:lnTo>
                    <a:pt x="325733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990507" y="3411233"/>
              <a:ext cx="10530" cy="442198"/>
            </a:xfrm>
            <a:custGeom>
              <a:avLst/>
              <a:gdLst/>
              <a:ahLst/>
              <a:cxnLst/>
              <a:rect l="0" t="0" r="0" b="0"/>
              <a:pathLst>
                <a:path w="10530" h="442198">
                  <a:moveTo>
                    <a:pt x="0" y="442197"/>
                  </a:moveTo>
                  <a:lnTo>
                    <a:pt x="0" y="384933"/>
                  </a:lnTo>
                  <a:lnTo>
                    <a:pt x="5589" y="329630"/>
                  </a:lnTo>
                  <a:lnTo>
                    <a:pt x="9554" y="269269"/>
                  </a:lnTo>
                  <a:lnTo>
                    <a:pt x="10336" y="207954"/>
                  </a:lnTo>
                  <a:lnTo>
                    <a:pt x="10491" y="145452"/>
                  </a:lnTo>
                  <a:lnTo>
                    <a:pt x="10522" y="88046"/>
                  </a:lnTo>
                  <a:lnTo>
                    <a:pt x="10528" y="34766"/>
                  </a:ln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864165" y="3403310"/>
              <a:ext cx="417016" cy="564178"/>
            </a:xfrm>
            <a:custGeom>
              <a:avLst/>
              <a:gdLst/>
              <a:ahLst/>
              <a:cxnLst/>
              <a:rect l="0" t="0" r="0" b="0"/>
              <a:pathLst>
                <a:path w="417016" h="564178">
                  <a:moveTo>
                    <a:pt x="0" y="39508"/>
                  </a:moveTo>
                  <a:lnTo>
                    <a:pt x="17981" y="23867"/>
                  </a:lnTo>
                  <a:lnTo>
                    <a:pt x="64153" y="4664"/>
                  </a:lnTo>
                  <a:lnTo>
                    <a:pt x="122291" y="0"/>
                  </a:lnTo>
                  <a:lnTo>
                    <a:pt x="183860" y="9131"/>
                  </a:lnTo>
                  <a:lnTo>
                    <a:pt x="236100" y="27789"/>
                  </a:lnTo>
                  <a:lnTo>
                    <a:pt x="290881" y="60870"/>
                  </a:lnTo>
                  <a:lnTo>
                    <a:pt x="343702" y="118781"/>
                  </a:lnTo>
                  <a:lnTo>
                    <a:pt x="378996" y="178037"/>
                  </a:lnTo>
                  <a:lnTo>
                    <a:pt x="401507" y="232858"/>
                  </a:lnTo>
                  <a:lnTo>
                    <a:pt x="416049" y="288747"/>
                  </a:lnTo>
                  <a:lnTo>
                    <a:pt x="417015" y="344848"/>
                  </a:lnTo>
                  <a:lnTo>
                    <a:pt x="406270" y="386953"/>
                  </a:lnTo>
                  <a:lnTo>
                    <a:pt x="373775" y="449904"/>
                  </a:lnTo>
                  <a:lnTo>
                    <a:pt x="325693" y="511645"/>
                  </a:lnTo>
                  <a:lnTo>
                    <a:pt x="270531" y="545930"/>
                  </a:lnTo>
                  <a:lnTo>
                    <a:pt x="244239" y="557043"/>
                  </a:lnTo>
                  <a:lnTo>
                    <a:pt x="189232" y="564177"/>
                  </a:lnTo>
                  <a:lnTo>
                    <a:pt x="133306" y="559997"/>
                  </a:lnTo>
                  <a:lnTo>
                    <a:pt x="85642" y="551176"/>
                  </a:lnTo>
                  <a:lnTo>
                    <a:pt x="22983" y="538885"/>
                  </a:lnTo>
                  <a:lnTo>
                    <a:pt x="0" y="5343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2126756" y="4737823"/>
            <a:ext cx="2221514" cy="736996"/>
            <a:chOff x="2126756" y="4737823"/>
            <a:chExt cx="2221514" cy="736996"/>
          </a:xfrm>
        </p:grpSpPr>
        <p:sp>
          <p:nvSpPr>
            <p:cNvPr id="102" name="Freeform 101"/>
            <p:cNvSpPr/>
            <p:nvPr/>
          </p:nvSpPr>
          <p:spPr>
            <a:xfrm>
              <a:off x="2126756" y="5032621"/>
              <a:ext cx="126343" cy="21059"/>
            </a:xfrm>
            <a:custGeom>
              <a:avLst/>
              <a:gdLst/>
              <a:ahLst/>
              <a:cxnLst/>
              <a:rect l="0" t="0" r="0" b="0"/>
              <a:pathLst>
                <a:path w="126343" h="21059">
                  <a:moveTo>
                    <a:pt x="126342" y="0"/>
                  </a:moveTo>
                  <a:lnTo>
                    <a:pt x="83650" y="3120"/>
                  </a:lnTo>
                  <a:lnTo>
                    <a:pt x="24126" y="18212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347854" y="4788695"/>
              <a:ext cx="284271" cy="528197"/>
            </a:xfrm>
            <a:custGeom>
              <a:avLst/>
              <a:gdLst/>
              <a:ahLst/>
              <a:cxnLst/>
              <a:rect l="0" t="0" r="0" b="0"/>
              <a:pathLst>
                <a:path w="284271" h="528197">
                  <a:moveTo>
                    <a:pt x="0" y="517667"/>
                  </a:moveTo>
                  <a:lnTo>
                    <a:pt x="14655" y="459050"/>
                  </a:lnTo>
                  <a:lnTo>
                    <a:pt x="28198" y="398811"/>
                  </a:lnTo>
                  <a:lnTo>
                    <a:pt x="39019" y="338212"/>
                  </a:lnTo>
                  <a:lnTo>
                    <a:pt x="44317" y="281612"/>
                  </a:lnTo>
                  <a:lnTo>
                    <a:pt x="56588" y="220565"/>
                  </a:lnTo>
                  <a:lnTo>
                    <a:pt x="63041" y="164616"/>
                  </a:lnTo>
                  <a:lnTo>
                    <a:pt x="72065" y="102114"/>
                  </a:lnTo>
                  <a:lnTo>
                    <a:pt x="73216" y="61008"/>
                  </a:lnTo>
                  <a:lnTo>
                    <a:pt x="74547" y="56470"/>
                  </a:lnTo>
                  <a:lnTo>
                    <a:pt x="76604" y="58124"/>
                  </a:lnTo>
                  <a:lnTo>
                    <a:pt x="80840" y="72440"/>
                  </a:lnTo>
                  <a:lnTo>
                    <a:pt x="83559" y="122879"/>
                  </a:lnTo>
                  <a:lnTo>
                    <a:pt x="89685" y="183231"/>
                  </a:lnTo>
                  <a:lnTo>
                    <a:pt x="102161" y="239043"/>
                  </a:lnTo>
                  <a:lnTo>
                    <a:pt x="113588" y="272895"/>
                  </a:lnTo>
                  <a:lnTo>
                    <a:pt x="124963" y="290337"/>
                  </a:lnTo>
                  <a:lnTo>
                    <a:pt x="130102" y="292414"/>
                  </a:lnTo>
                  <a:lnTo>
                    <a:pt x="134698" y="290289"/>
                  </a:lnTo>
                  <a:lnTo>
                    <a:pt x="162538" y="249902"/>
                  </a:lnTo>
                  <a:lnTo>
                    <a:pt x="186611" y="195237"/>
                  </a:lnTo>
                  <a:lnTo>
                    <a:pt x="202978" y="138772"/>
                  </a:lnTo>
                  <a:lnTo>
                    <a:pt x="219499" y="88507"/>
                  </a:lnTo>
                  <a:lnTo>
                    <a:pt x="230401" y="28696"/>
                  </a:lnTo>
                  <a:lnTo>
                    <a:pt x="236152" y="4379"/>
                  </a:lnTo>
                  <a:lnTo>
                    <a:pt x="239323" y="0"/>
                  </a:lnTo>
                  <a:lnTo>
                    <a:pt x="242607" y="590"/>
                  </a:lnTo>
                  <a:lnTo>
                    <a:pt x="245966" y="4493"/>
                  </a:lnTo>
                  <a:lnTo>
                    <a:pt x="246579" y="24428"/>
                  </a:lnTo>
                  <a:lnTo>
                    <a:pt x="243467" y="71655"/>
                  </a:lnTo>
                  <a:lnTo>
                    <a:pt x="242544" y="130102"/>
                  </a:lnTo>
                  <a:lnTo>
                    <a:pt x="245391" y="182515"/>
                  </a:lnTo>
                  <a:lnTo>
                    <a:pt x="251244" y="237255"/>
                  </a:lnTo>
                  <a:lnTo>
                    <a:pt x="252258" y="290303"/>
                  </a:lnTo>
                  <a:lnTo>
                    <a:pt x="253770" y="353129"/>
                  </a:lnTo>
                  <a:lnTo>
                    <a:pt x="261001" y="409907"/>
                  </a:lnTo>
                  <a:lnTo>
                    <a:pt x="265677" y="461172"/>
                  </a:lnTo>
                  <a:lnTo>
                    <a:pt x="274471" y="499758"/>
                  </a:lnTo>
                  <a:lnTo>
                    <a:pt x="284270" y="5281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666426" y="5064207"/>
              <a:ext cx="141991" cy="246270"/>
            </a:xfrm>
            <a:custGeom>
              <a:avLst/>
              <a:gdLst/>
              <a:ahLst/>
              <a:cxnLst/>
              <a:rect l="0" t="0" r="0" b="0"/>
              <a:pathLst>
                <a:path w="141991" h="246270">
                  <a:moveTo>
                    <a:pt x="60454" y="0"/>
                  </a:moveTo>
                  <a:lnTo>
                    <a:pt x="36408" y="9575"/>
                  </a:lnTo>
                  <a:lnTo>
                    <a:pt x="22081" y="20243"/>
                  </a:lnTo>
                  <a:lnTo>
                    <a:pt x="6451" y="44992"/>
                  </a:lnTo>
                  <a:lnTo>
                    <a:pt x="0" y="80142"/>
                  </a:lnTo>
                  <a:lnTo>
                    <a:pt x="5056" y="133940"/>
                  </a:lnTo>
                  <a:lnTo>
                    <a:pt x="10387" y="186508"/>
                  </a:lnTo>
                  <a:lnTo>
                    <a:pt x="22223" y="220208"/>
                  </a:lnTo>
                  <a:lnTo>
                    <a:pt x="27948" y="231033"/>
                  </a:lnTo>
                  <a:lnTo>
                    <a:pt x="36444" y="238250"/>
                  </a:lnTo>
                  <a:lnTo>
                    <a:pt x="58362" y="246269"/>
                  </a:lnTo>
                  <a:lnTo>
                    <a:pt x="68418" y="246068"/>
                  </a:lnTo>
                  <a:lnTo>
                    <a:pt x="85831" y="239605"/>
                  </a:lnTo>
                  <a:lnTo>
                    <a:pt x="108787" y="222812"/>
                  </a:lnTo>
                  <a:lnTo>
                    <a:pt x="120150" y="203533"/>
                  </a:lnTo>
                  <a:lnTo>
                    <a:pt x="139545" y="146689"/>
                  </a:lnTo>
                  <a:lnTo>
                    <a:pt x="141990" y="108714"/>
                  </a:lnTo>
                  <a:lnTo>
                    <a:pt x="138417" y="85752"/>
                  </a:lnTo>
                  <a:lnTo>
                    <a:pt x="129809" y="66968"/>
                  </a:lnTo>
                  <a:lnTo>
                    <a:pt x="124239" y="58683"/>
                  </a:lnTo>
                  <a:lnTo>
                    <a:pt x="108690" y="46358"/>
                  </a:lnTo>
                  <a:lnTo>
                    <a:pt x="70983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864184" y="5053679"/>
              <a:ext cx="135152" cy="219497"/>
            </a:xfrm>
            <a:custGeom>
              <a:avLst/>
              <a:gdLst/>
              <a:ahLst/>
              <a:cxnLst/>
              <a:rect l="0" t="0" r="0" b="0"/>
              <a:pathLst>
                <a:path w="135152" h="219497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822" y="150185"/>
                  </a:lnTo>
                  <a:lnTo>
                    <a:pt x="9168" y="187218"/>
                  </a:lnTo>
                  <a:lnTo>
                    <a:pt x="19822" y="209550"/>
                  </a:lnTo>
                  <a:lnTo>
                    <a:pt x="28278" y="215739"/>
                  </a:lnTo>
                  <a:lnTo>
                    <a:pt x="50152" y="219496"/>
                  </a:lnTo>
                  <a:lnTo>
                    <a:pt x="72352" y="211027"/>
                  </a:lnTo>
                  <a:lnTo>
                    <a:pt x="92747" y="194395"/>
                  </a:lnTo>
                  <a:lnTo>
                    <a:pt x="121785" y="148710"/>
                  </a:lnTo>
                  <a:lnTo>
                    <a:pt x="129925" y="125754"/>
                  </a:lnTo>
                  <a:lnTo>
                    <a:pt x="135151" y="72890"/>
                  </a:lnTo>
                  <a:lnTo>
                    <a:pt x="132937" y="37584"/>
                  </a:lnTo>
                  <a:lnTo>
                    <a:pt x="125909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042735" y="5048130"/>
              <a:ext cx="157929" cy="221401"/>
            </a:xfrm>
            <a:custGeom>
              <a:avLst/>
              <a:gdLst/>
              <a:ahLst/>
              <a:cxnLst/>
              <a:rect l="0" t="0" r="0" b="0"/>
              <a:pathLst>
                <a:path w="157929" h="221401">
                  <a:moveTo>
                    <a:pt x="0" y="89776"/>
                  </a:moveTo>
                  <a:lnTo>
                    <a:pt x="9065" y="148393"/>
                  </a:lnTo>
                  <a:lnTo>
                    <a:pt x="21789" y="204990"/>
                  </a:lnTo>
                  <a:lnTo>
                    <a:pt x="25055" y="215718"/>
                  </a:lnTo>
                  <a:lnTo>
                    <a:pt x="24892" y="220531"/>
                  </a:lnTo>
                  <a:lnTo>
                    <a:pt x="22444" y="221400"/>
                  </a:lnTo>
                  <a:lnTo>
                    <a:pt x="18472" y="219639"/>
                  </a:lnTo>
                  <a:lnTo>
                    <a:pt x="14060" y="205205"/>
                  </a:lnTo>
                  <a:lnTo>
                    <a:pt x="3758" y="150557"/>
                  </a:lnTo>
                  <a:lnTo>
                    <a:pt x="3862" y="91037"/>
                  </a:lnTo>
                  <a:lnTo>
                    <a:pt x="14801" y="39463"/>
                  </a:lnTo>
                  <a:lnTo>
                    <a:pt x="30382" y="11828"/>
                  </a:lnTo>
                  <a:lnTo>
                    <a:pt x="38972" y="6225"/>
                  </a:lnTo>
                  <a:lnTo>
                    <a:pt x="60995" y="0"/>
                  </a:lnTo>
                  <a:lnTo>
                    <a:pt x="71079" y="680"/>
                  </a:lnTo>
                  <a:lnTo>
                    <a:pt x="88523" y="7674"/>
                  </a:lnTo>
                  <a:lnTo>
                    <a:pt x="111497" y="24766"/>
                  </a:lnTo>
                  <a:lnTo>
                    <a:pt x="122864" y="44115"/>
                  </a:lnTo>
                  <a:lnTo>
                    <a:pt x="142262" y="101008"/>
                  </a:lnTo>
                  <a:lnTo>
                    <a:pt x="149504" y="147540"/>
                  </a:lnTo>
                  <a:lnTo>
                    <a:pt x="157928" y="1740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237188" y="4737823"/>
              <a:ext cx="47704" cy="494841"/>
            </a:xfrm>
            <a:custGeom>
              <a:avLst/>
              <a:gdLst/>
              <a:ahLst/>
              <a:cxnLst/>
              <a:rect l="0" t="0" r="0" b="0"/>
              <a:pathLst>
                <a:path w="47704" h="494841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8251" y="134023"/>
                  </a:lnTo>
                  <a:lnTo>
                    <a:pt x="12621" y="177719"/>
                  </a:lnTo>
                  <a:lnTo>
                    <a:pt x="16251" y="239442"/>
                  </a:lnTo>
                  <a:lnTo>
                    <a:pt x="23046" y="290744"/>
                  </a:lnTo>
                  <a:lnTo>
                    <a:pt x="26749" y="345850"/>
                  </a:lnTo>
                  <a:lnTo>
                    <a:pt x="34768" y="400809"/>
                  </a:lnTo>
                  <a:lnTo>
                    <a:pt x="44093" y="460794"/>
                  </a:lnTo>
                  <a:lnTo>
                    <a:pt x="47703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137492" y="4899044"/>
              <a:ext cx="231628" cy="59879"/>
            </a:xfrm>
            <a:custGeom>
              <a:avLst/>
              <a:gdLst/>
              <a:ahLst/>
              <a:cxnLst/>
              <a:rect l="0" t="0" r="0" b="0"/>
              <a:pathLst>
                <a:path w="231628" h="59879">
                  <a:moveTo>
                    <a:pt x="231627" y="7235"/>
                  </a:moveTo>
                  <a:lnTo>
                    <a:pt x="204071" y="0"/>
                  </a:lnTo>
                  <a:lnTo>
                    <a:pt x="147848" y="477"/>
                  </a:lnTo>
                  <a:lnTo>
                    <a:pt x="91335" y="11489"/>
                  </a:lnTo>
                  <a:lnTo>
                    <a:pt x="37452" y="33336"/>
                  </a:lnTo>
                  <a:lnTo>
                    <a:pt x="0" y="598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351035" y="5005650"/>
              <a:ext cx="186541" cy="215100"/>
            </a:xfrm>
            <a:custGeom>
              <a:avLst/>
              <a:gdLst/>
              <a:ahLst/>
              <a:cxnLst/>
              <a:rect l="0" t="0" r="0" b="0"/>
              <a:pathLst>
                <a:path w="186541" h="215100">
                  <a:moveTo>
                    <a:pt x="123369" y="79614"/>
                  </a:moveTo>
                  <a:lnTo>
                    <a:pt x="108715" y="35651"/>
                  </a:lnTo>
                  <a:lnTo>
                    <a:pt x="95799" y="18741"/>
                  </a:lnTo>
                  <a:lnTo>
                    <a:pt x="87441" y="10956"/>
                  </a:lnTo>
                  <a:lnTo>
                    <a:pt x="65677" y="2306"/>
                  </a:lnTo>
                  <a:lnTo>
                    <a:pt x="53322" y="0"/>
                  </a:lnTo>
                  <a:lnTo>
                    <a:pt x="42746" y="3141"/>
                  </a:lnTo>
                  <a:lnTo>
                    <a:pt x="24755" y="19110"/>
                  </a:lnTo>
                  <a:lnTo>
                    <a:pt x="7062" y="54408"/>
                  </a:lnTo>
                  <a:lnTo>
                    <a:pt x="0" y="100091"/>
                  </a:lnTo>
                  <a:lnTo>
                    <a:pt x="6020" y="151119"/>
                  </a:lnTo>
                  <a:lnTo>
                    <a:pt x="21593" y="194994"/>
                  </a:lnTo>
                  <a:lnTo>
                    <a:pt x="27442" y="205667"/>
                  </a:lnTo>
                  <a:lnTo>
                    <a:pt x="34851" y="211612"/>
                  </a:lnTo>
                  <a:lnTo>
                    <a:pt x="43300" y="214406"/>
                  </a:lnTo>
                  <a:lnTo>
                    <a:pt x="52442" y="215099"/>
                  </a:lnTo>
                  <a:lnTo>
                    <a:pt x="59707" y="212051"/>
                  </a:lnTo>
                  <a:lnTo>
                    <a:pt x="70898" y="199306"/>
                  </a:lnTo>
                  <a:lnTo>
                    <a:pt x="95000" y="142201"/>
                  </a:lnTo>
                  <a:lnTo>
                    <a:pt x="100867" y="92150"/>
                  </a:lnTo>
                  <a:lnTo>
                    <a:pt x="101884" y="60452"/>
                  </a:lnTo>
                  <a:lnTo>
                    <a:pt x="116949" y="122555"/>
                  </a:lnTo>
                  <a:lnTo>
                    <a:pt x="132645" y="147969"/>
                  </a:lnTo>
                  <a:lnTo>
                    <a:pt x="141251" y="153260"/>
                  </a:lnTo>
                  <a:lnTo>
                    <a:pt x="186540" y="1638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569160" y="5074735"/>
              <a:ext cx="42115" cy="168457"/>
            </a:xfrm>
            <a:custGeom>
              <a:avLst/>
              <a:gdLst/>
              <a:ahLst/>
              <a:cxnLst/>
              <a:rect l="0" t="0" r="0" b="0"/>
              <a:pathLst>
                <a:path w="42115" h="168457">
                  <a:moveTo>
                    <a:pt x="0" y="0"/>
                  </a:moveTo>
                  <a:lnTo>
                    <a:pt x="2340" y="33622"/>
                  </a:lnTo>
                  <a:lnTo>
                    <a:pt x="19786" y="85324"/>
                  </a:lnTo>
                  <a:lnTo>
                    <a:pt x="37267" y="143818"/>
                  </a:lnTo>
                  <a:lnTo>
                    <a:pt x="42114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569160" y="49589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663917" y="4989194"/>
              <a:ext cx="168457" cy="217415"/>
            </a:xfrm>
            <a:custGeom>
              <a:avLst/>
              <a:gdLst/>
              <a:ahLst/>
              <a:cxnLst/>
              <a:rect l="0" t="0" r="0" b="0"/>
              <a:pathLst>
                <a:path w="168457" h="217415">
                  <a:moveTo>
                    <a:pt x="0" y="106598"/>
                  </a:moveTo>
                  <a:lnTo>
                    <a:pt x="27511" y="160473"/>
                  </a:lnTo>
                  <a:lnTo>
                    <a:pt x="45549" y="212045"/>
                  </a:lnTo>
                  <a:lnTo>
                    <a:pt x="45574" y="216671"/>
                  </a:lnTo>
                  <a:lnTo>
                    <a:pt x="43250" y="217414"/>
                  </a:lnTo>
                  <a:lnTo>
                    <a:pt x="39362" y="215571"/>
                  </a:lnTo>
                  <a:lnTo>
                    <a:pt x="31922" y="204164"/>
                  </a:lnTo>
                  <a:lnTo>
                    <a:pt x="17614" y="157066"/>
                  </a:lnTo>
                  <a:lnTo>
                    <a:pt x="11928" y="98673"/>
                  </a:lnTo>
                  <a:lnTo>
                    <a:pt x="13924" y="38266"/>
                  </a:lnTo>
                  <a:lnTo>
                    <a:pt x="16302" y="25948"/>
                  </a:lnTo>
                  <a:lnTo>
                    <a:pt x="21396" y="16567"/>
                  </a:lnTo>
                  <a:lnTo>
                    <a:pt x="36416" y="3023"/>
                  </a:lnTo>
                  <a:lnTo>
                    <a:pt x="45334" y="114"/>
                  </a:lnTo>
                  <a:lnTo>
                    <a:pt x="64602" y="0"/>
                  </a:lnTo>
                  <a:lnTo>
                    <a:pt x="81744" y="6969"/>
                  </a:lnTo>
                  <a:lnTo>
                    <a:pt x="89591" y="12103"/>
                  </a:lnTo>
                  <a:lnTo>
                    <a:pt x="101429" y="27166"/>
                  </a:lnTo>
                  <a:lnTo>
                    <a:pt x="134336" y="85962"/>
                  </a:lnTo>
                  <a:lnTo>
                    <a:pt x="157705" y="148749"/>
                  </a:lnTo>
                  <a:lnTo>
                    <a:pt x="168456" y="1908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881902" y="4942804"/>
              <a:ext cx="174470" cy="289860"/>
            </a:xfrm>
            <a:custGeom>
              <a:avLst/>
              <a:gdLst/>
              <a:ahLst/>
              <a:cxnLst/>
              <a:rect l="0" t="0" r="0" b="0"/>
              <a:pathLst>
                <a:path w="174470" h="289860">
                  <a:moveTo>
                    <a:pt x="118927" y="5590"/>
                  </a:moveTo>
                  <a:lnTo>
                    <a:pt x="102159" y="0"/>
                  </a:lnTo>
                  <a:lnTo>
                    <a:pt x="84568" y="376"/>
                  </a:lnTo>
                  <a:lnTo>
                    <a:pt x="65052" y="5612"/>
                  </a:lnTo>
                  <a:lnTo>
                    <a:pt x="44679" y="15738"/>
                  </a:lnTo>
                  <a:lnTo>
                    <a:pt x="27046" y="34276"/>
                  </a:lnTo>
                  <a:lnTo>
                    <a:pt x="2252" y="78716"/>
                  </a:lnTo>
                  <a:lnTo>
                    <a:pt x="0" y="100092"/>
                  </a:lnTo>
                  <a:lnTo>
                    <a:pt x="1038" y="110705"/>
                  </a:lnTo>
                  <a:lnTo>
                    <a:pt x="6409" y="116611"/>
                  </a:lnTo>
                  <a:lnTo>
                    <a:pt x="14669" y="119378"/>
                  </a:lnTo>
                  <a:lnTo>
                    <a:pt x="45532" y="117684"/>
                  </a:lnTo>
                  <a:lnTo>
                    <a:pt x="76903" y="106653"/>
                  </a:lnTo>
                  <a:lnTo>
                    <a:pt x="87401" y="101041"/>
                  </a:lnTo>
                  <a:lnTo>
                    <a:pt x="111544" y="97925"/>
                  </a:lnTo>
                  <a:lnTo>
                    <a:pt x="135533" y="101610"/>
                  </a:lnTo>
                  <a:lnTo>
                    <a:pt x="153993" y="111046"/>
                  </a:lnTo>
                  <a:lnTo>
                    <a:pt x="166877" y="126159"/>
                  </a:lnTo>
                  <a:lnTo>
                    <a:pt x="171950" y="135102"/>
                  </a:lnTo>
                  <a:lnTo>
                    <a:pt x="174469" y="157517"/>
                  </a:lnTo>
                  <a:lnTo>
                    <a:pt x="166553" y="204446"/>
                  </a:lnTo>
                  <a:lnTo>
                    <a:pt x="151495" y="231276"/>
                  </a:lnTo>
                  <a:lnTo>
                    <a:pt x="115474" y="268482"/>
                  </a:lnTo>
                  <a:lnTo>
                    <a:pt x="92557" y="283525"/>
                  </a:lnTo>
                  <a:lnTo>
                    <a:pt x="76813" y="2898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284683" y="5180021"/>
              <a:ext cx="1810903" cy="294798"/>
            </a:xfrm>
            <a:custGeom>
              <a:avLst/>
              <a:gdLst/>
              <a:ahLst/>
              <a:cxnLst/>
              <a:rect l="0" t="0" r="0" b="0"/>
              <a:pathLst>
                <a:path w="1810903" h="294798">
                  <a:moveTo>
                    <a:pt x="1810902" y="0"/>
                  </a:moveTo>
                  <a:lnTo>
                    <a:pt x="1795261" y="17980"/>
                  </a:lnTo>
                  <a:lnTo>
                    <a:pt x="1771295" y="74353"/>
                  </a:lnTo>
                  <a:lnTo>
                    <a:pt x="1759764" y="95047"/>
                  </a:lnTo>
                  <a:lnTo>
                    <a:pt x="1752243" y="100799"/>
                  </a:lnTo>
                  <a:lnTo>
                    <a:pt x="1743720" y="103464"/>
                  </a:lnTo>
                  <a:lnTo>
                    <a:pt x="1734529" y="104071"/>
                  </a:lnTo>
                  <a:lnTo>
                    <a:pt x="1718077" y="98506"/>
                  </a:lnTo>
                  <a:lnTo>
                    <a:pt x="1682862" y="81459"/>
                  </a:lnTo>
                  <a:lnTo>
                    <a:pt x="1674069" y="82381"/>
                  </a:lnTo>
                  <a:lnTo>
                    <a:pt x="1658061" y="92766"/>
                  </a:lnTo>
                  <a:lnTo>
                    <a:pt x="1614509" y="142559"/>
                  </a:lnTo>
                  <a:lnTo>
                    <a:pt x="1606274" y="145342"/>
                  </a:lnTo>
                  <a:lnTo>
                    <a:pt x="1587765" y="142195"/>
                  </a:lnTo>
                  <a:lnTo>
                    <a:pt x="1563203" y="127269"/>
                  </a:lnTo>
                  <a:lnTo>
                    <a:pt x="1541108" y="108029"/>
                  </a:lnTo>
                  <a:lnTo>
                    <a:pt x="1531603" y="105944"/>
                  </a:lnTo>
                  <a:lnTo>
                    <a:pt x="1508565" y="109867"/>
                  </a:lnTo>
                  <a:lnTo>
                    <a:pt x="1488967" y="122529"/>
                  </a:lnTo>
                  <a:lnTo>
                    <a:pt x="1464779" y="152508"/>
                  </a:lnTo>
                  <a:lnTo>
                    <a:pt x="1435646" y="193381"/>
                  </a:lnTo>
                  <a:lnTo>
                    <a:pt x="1427371" y="196771"/>
                  </a:lnTo>
                  <a:lnTo>
                    <a:pt x="1418344" y="196691"/>
                  </a:lnTo>
                  <a:lnTo>
                    <a:pt x="1388872" y="185400"/>
                  </a:lnTo>
                  <a:lnTo>
                    <a:pt x="1369480" y="172477"/>
                  </a:lnTo>
                  <a:lnTo>
                    <a:pt x="1343068" y="147810"/>
                  </a:lnTo>
                  <a:lnTo>
                    <a:pt x="1319486" y="136663"/>
                  </a:lnTo>
                  <a:lnTo>
                    <a:pt x="1296527" y="134048"/>
                  </a:lnTo>
                  <a:lnTo>
                    <a:pt x="1285492" y="134989"/>
                  </a:lnTo>
                  <a:lnTo>
                    <a:pt x="1266990" y="145393"/>
                  </a:lnTo>
                  <a:lnTo>
                    <a:pt x="1249799" y="159375"/>
                  </a:lnTo>
                  <a:lnTo>
                    <a:pt x="1230460" y="169489"/>
                  </a:lnTo>
                  <a:lnTo>
                    <a:pt x="1207048" y="168525"/>
                  </a:lnTo>
                  <a:lnTo>
                    <a:pt x="1148502" y="143681"/>
                  </a:lnTo>
                  <a:lnTo>
                    <a:pt x="1126948" y="134828"/>
                  </a:lnTo>
                  <a:lnTo>
                    <a:pt x="1117457" y="134339"/>
                  </a:lnTo>
                  <a:lnTo>
                    <a:pt x="1100671" y="140034"/>
                  </a:lnTo>
                  <a:lnTo>
                    <a:pt x="1078068" y="161984"/>
                  </a:lnTo>
                  <a:lnTo>
                    <a:pt x="1056553" y="190715"/>
                  </a:lnTo>
                  <a:lnTo>
                    <a:pt x="1047130" y="196163"/>
                  </a:lnTo>
                  <a:lnTo>
                    <a:pt x="1024182" y="199097"/>
                  </a:lnTo>
                  <a:lnTo>
                    <a:pt x="1013851" y="195902"/>
                  </a:lnTo>
                  <a:lnTo>
                    <a:pt x="958459" y="147280"/>
                  </a:lnTo>
                  <a:lnTo>
                    <a:pt x="942268" y="131359"/>
                  </a:lnTo>
                  <a:lnTo>
                    <a:pt x="933505" y="127346"/>
                  </a:lnTo>
                  <a:lnTo>
                    <a:pt x="914410" y="126008"/>
                  </a:lnTo>
                  <a:lnTo>
                    <a:pt x="894225" y="135552"/>
                  </a:lnTo>
                  <a:lnTo>
                    <a:pt x="866250" y="160656"/>
                  </a:lnTo>
                  <a:lnTo>
                    <a:pt x="835836" y="200580"/>
                  </a:lnTo>
                  <a:lnTo>
                    <a:pt x="826286" y="207419"/>
                  </a:lnTo>
                  <a:lnTo>
                    <a:pt x="803196" y="215019"/>
                  </a:lnTo>
                  <a:lnTo>
                    <a:pt x="780456" y="212157"/>
                  </a:lnTo>
                  <a:lnTo>
                    <a:pt x="751042" y="197392"/>
                  </a:lnTo>
                  <a:lnTo>
                    <a:pt x="714554" y="171441"/>
                  </a:lnTo>
                  <a:lnTo>
                    <a:pt x="703317" y="169276"/>
                  </a:lnTo>
                  <a:lnTo>
                    <a:pt x="678353" y="173110"/>
                  </a:lnTo>
                  <a:lnTo>
                    <a:pt x="649170" y="188422"/>
                  </a:lnTo>
                  <a:lnTo>
                    <a:pt x="602771" y="241203"/>
                  </a:lnTo>
                  <a:lnTo>
                    <a:pt x="594870" y="252048"/>
                  </a:lnTo>
                  <a:lnTo>
                    <a:pt x="584923" y="258109"/>
                  </a:lnTo>
                  <a:lnTo>
                    <a:pt x="561393" y="261724"/>
                  </a:lnTo>
                  <a:lnTo>
                    <a:pt x="538457" y="253192"/>
                  </a:lnTo>
                  <a:lnTo>
                    <a:pt x="508933" y="228658"/>
                  </a:lnTo>
                  <a:lnTo>
                    <a:pt x="491745" y="211589"/>
                  </a:lnTo>
                  <a:lnTo>
                    <a:pt x="472408" y="200104"/>
                  </a:lnTo>
                  <a:lnTo>
                    <a:pt x="452115" y="197339"/>
                  </a:lnTo>
                  <a:lnTo>
                    <a:pt x="441790" y="198240"/>
                  </a:lnTo>
                  <a:lnTo>
                    <a:pt x="420959" y="208599"/>
                  </a:lnTo>
                  <a:lnTo>
                    <a:pt x="392621" y="234162"/>
                  </a:lnTo>
                  <a:lnTo>
                    <a:pt x="375710" y="251471"/>
                  </a:lnTo>
                  <a:lnTo>
                    <a:pt x="356495" y="263063"/>
                  </a:lnTo>
                  <a:lnTo>
                    <a:pt x="336257" y="265875"/>
                  </a:lnTo>
                  <a:lnTo>
                    <a:pt x="273684" y="251993"/>
                  </a:lnTo>
                  <a:lnTo>
                    <a:pt x="263175" y="248713"/>
                  </a:lnTo>
                  <a:lnTo>
                    <a:pt x="253829" y="248867"/>
                  </a:lnTo>
                  <a:lnTo>
                    <a:pt x="197894" y="271220"/>
                  </a:lnTo>
                  <a:lnTo>
                    <a:pt x="160931" y="285602"/>
                  </a:lnTo>
                  <a:lnTo>
                    <a:pt x="100092" y="284676"/>
                  </a:lnTo>
                  <a:lnTo>
                    <a:pt x="46461" y="285519"/>
                  </a:lnTo>
                  <a:lnTo>
                    <a:pt x="0" y="2947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221927" y="5074735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77412" y="8334"/>
                  </a:lnTo>
                  <a:lnTo>
                    <a:pt x="35805" y="987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4495668" y="4885223"/>
            <a:ext cx="2347856" cy="852809"/>
            <a:chOff x="4495668" y="4885223"/>
            <a:chExt cx="2347856" cy="852809"/>
          </a:xfrm>
        </p:grpSpPr>
        <p:sp>
          <p:nvSpPr>
            <p:cNvPr id="117" name="Freeform 116"/>
            <p:cNvSpPr/>
            <p:nvPr/>
          </p:nvSpPr>
          <p:spPr>
            <a:xfrm>
              <a:off x="4495668" y="4885223"/>
              <a:ext cx="84229" cy="642239"/>
            </a:xfrm>
            <a:custGeom>
              <a:avLst/>
              <a:gdLst/>
              <a:ahLst/>
              <a:cxnLst/>
              <a:rect l="0" t="0" r="0" b="0"/>
              <a:pathLst>
                <a:path w="84229" h="642239">
                  <a:moveTo>
                    <a:pt x="84228" y="0"/>
                  </a:moveTo>
                  <a:lnTo>
                    <a:pt x="67440" y="56214"/>
                  </a:lnTo>
                  <a:lnTo>
                    <a:pt x="60895" y="111666"/>
                  </a:lnTo>
                  <a:lnTo>
                    <a:pt x="55088" y="158648"/>
                  </a:lnTo>
                  <a:lnTo>
                    <a:pt x="50248" y="215072"/>
                  </a:lnTo>
                  <a:lnTo>
                    <a:pt x="44524" y="264546"/>
                  </a:lnTo>
                  <a:lnTo>
                    <a:pt x="39709" y="316250"/>
                  </a:lnTo>
                  <a:lnTo>
                    <a:pt x="30873" y="368614"/>
                  </a:lnTo>
                  <a:lnTo>
                    <a:pt x="23965" y="421174"/>
                  </a:lnTo>
                  <a:lnTo>
                    <a:pt x="18799" y="470673"/>
                  </a:lnTo>
                  <a:lnTo>
                    <a:pt x="12162" y="529320"/>
                  </a:lnTo>
                  <a:lnTo>
                    <a:pt x="3616" y="592030"/>
                  </a:lnTo>
                  <a:lnTo>
                    <a:pt x="0" y="6422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674653" y="4927336"/>
              <a:ext cx="42115" cy="526426"/>
            </a:xfrm>
            <a:custGeom>
              <a:avLst/>
              <a:gdLst/>
              <a:ahLst/>
              <a:cxnLst/>
              <a:rect l="0" t="0" r="0" b="0"/>
              <a:pathLst>
                <a:path w="42115" h="526426">
                  <a:moveTo>
                    <a:pt x="42114" y="0"/>
                  </a:moveTo>
                  <a:lnTo>
                    <a:pt x="42114" y="48931"/>
                  </a:lnTo>
                  <a:lnTo>
                    <a:pt x="36524" y="102473"/>
                  </a:lnTo>
                  <a:lnTo>
                    <a:pt x="32561" y="155249"/>
                  </a:lnTo>
                  <a:lnTo>
                    <a:pt x="31778" y="210735"/>
                  </a:lnTo>
                  <a:lnTo>
                    <a:pt x="26034" y="266755"/>
                  </a:lnTo>
                  <a:lnTo>
                    <a:pt x="20870" y="322881"/>
                  </a:lnTo>
                  <a:lnTo>
                    <a:pt x="12917" y="379028"/>
                  </a:lnTo>
                  <a:lnTo>
                    <a:pt x="3607" y="441981"/>
                  </a:lnTo>
                  <a:lnTo>
                    <a:pt x="712" y="492371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569367" y="5232663"/>
              <a:ext cx="94758" cy="42115"/>
            </a:xfrm>
            <a:custGeom>
              <a:avLst/>
              <a:gdLst/>
              <a:ahLst/>
              <a:cxnLst/>
              <a:rect l="0" t="0" r="0" b="0"/>
              <a:pathLst>
                <a:path w="94758" h="42115">
                  <a:moveTo>
                    <a:pt x="94757" y="0"/>
                  </a:moveTo>
                  <a:lnTo>
                    <a:pt x="40882" y="2751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790466" y="5369533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10528" y="0"/>
                  </a:moveTo>
                  <a:lnTo>
                    <a:pt x="2195" y="3747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800994" y="5169492"/>
              <a:ext cx="1" cy="52643"/>
            </a:xfrm>
            <a:custGeom>
              <a:avLst/>
              <a:gdLst/>
              <a:ahLst/>
              <a:cxnLst/>
              <a:rect l="0" t="0" r="0" b="0"/>
              <a:pathLst>
                <a:path w="1" h="52643">
                  <a:moveTo>
                    <a:pt x="0" y="0"/>
                  </a:move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843109" y="5243452"/>
              <a:ext cx="167376" cy="494580"/>
            </a:xfrm>
            <a:custGeom>
              <a:avLst/>
              <a:gdLst/>
              <a:ahLst/>
              <a:cxnLst/>
              <a:rect l="0" t="0" r="0" b="0"/>
              <a:pathLst>
                <a:path w="167376" h="494580">
                  <a:moveTo>
                    <a:pt x="126341" y="126081"/>
                  </a:moveTo>
                  <a:lnTo>
                    <a:pt x="140996" y="73054"/>
                  </a:lnTo>
                  <a:lnTo>
                    <a:pt x="139912" y="36150"/>
                  </a:lnTo>
                  <a:lnTo>
                    <a:pt x="131983" y="15532"/>
                  </a:lnTo>
                  <a:lnTo>
                    <a:pt x="126593" y="6758"/>
                  </a:lnTo>
                  <a:lnTo>
                    <a:pt x="118320" y="2079"/>
                  </a:lnTo>
                  <a:lnTo>
                    <a:pt x="96650" y="0"/>
                  </a:lnTo>
                  <a:lnTo>
                    <a:pt x="77661" y="6094"/>
                  </a:lnTo>
                  <a:lnTo>
                    <a:pt x="61422" y="17772"/>
                  </a:lnTo>
                  <a:lnTo>
                    <a:pt x="46406" y="34660"/>
                  </a:lnTo>
                  <a:lnTo>
                    <a:pt x="30387" y="75077"/>
                  </a:lnTo>
                  <a:lnTo>
                    <a:pt x="29410" y="118508"/>
                  </a:lnTo>
                  <a:lnTo>
                    <a:pt x="36530" y="155423"/>
                  </a:lnTo>
                  <a:lnTo>
                    <a:pt x="43071" y="163190"/>
                  </a:lnTo>
                  <a:lnTo>
                    <a:pt x="62816" y="171820"/>
                  </a:lnTo>
                  <a:lnTo>
                    <a:pt x="72293" y="171782"/>
                  </a:lnTo>
                  <a:lnTo>
                    <a:pt x="89062" y="165500"/>
                  </a:lnTo>
                  <a:lnTo>
                    <a:pt x="101194" y="151789"/>
                  </a:lnTo>
                  <a:lnTo>
                    <a:pt x="118514" y="114392"/>
                  </a:lnTo>
                  <a:lnTo>
                    <a:pt x="123463" y="111269"/>
                  </a:lnTo>
                  <a:lnTo>
                    <a:pt x="129102" y="112697"/>
                  </a:lnTo>
                  <a:lnTo>
                    <a:pt x="135201" y="117158"/>
                  </a:lnTo>
                  <a:lnTo>
                    <a:pt x="141977" y="137713"/>
                  </a:lnTo>
                  <a:lnTo>
                    <a:pt x="153920" y="199709"/>
                  </a:lnTo>
                  <a:lnTo>
                    <a:pt x="162988" y="261325"/>
                  </a:lnTo>
                  <a:lnTo>
                    <a:pt x="167375" y="313150"/>
                  </a:lnTo>
                  <a:lnTo>
                    <a:pt x="165123" y="368447"/>
                  </a:lnTo>
                  <a:lnTo>
                    <a:pt x="157615" y="396406"/>
                  </a:lnTo>
                  <a:lnTo>
                    <a:pt x="133658" y="436115"/>
                  </a:lnTo>
                  <a:lnTo>
                    <a:pt x="103163" y="463738"/>
                  </a:lnTo>
                  <a:lnTo>
                    <a:pt x="65011" y="484401"/>
                  </a:lnTo>
                  <a:lnTo>
                    <a:pt x="19557" y="492568"/>
                  </a:lnTo>
                  <a:lnTo>
                    <a:pt x="0" y="4945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043150" y="4948394"/>
              <a:ext cx="136872" cy="494840"/>
            </a:xfrm>
            <a:custGeom>
              <a:avLst/>
              <a:gdLst/>
              <a:ahLst/>
              <a:cxnLst/>
              <a:rect l="0" t="0" r="0" b="0"/>
              <a:pathLst>
                <a:path w="136872" h="494840">
                  <a:moveTo>
                    <a:pt x="0" y="0"/>
                  </a:moveTo>
                  <a:lnTo>
                    <a:pt x="5589" y="62092"/>
                  </a:lnTo>
                  <a:lnTo>
                    <a:pt x="10723" y="119543"/>
                  </a:lnTo>
                  <a:lnTo>
                    <a:pt x="18669" y="176471"/>
                  </a:lnTo>
                  <a:lnTo>
                    <a:pt x="20350" y="230882"/>
                  </a:lnTo>
                  <a:lnTo>
                    <a:pt x="20847" y="287168"/>
                  </a:lnTo>
                  <a:lnTo>
                    <a:pt x="20995" y="345179"/>
                  </a:lnTo>
                  <a:lnTo>
                    <a:pt x="21039" y="396293"/>
                  </a:lnTo>
                  <a:lnTo>
                    <a:pt x="15464" y="455486"/>
                  </a:lnTo>
                  <a:lnTo>
                    <a:pt x="14989" y="461585"/>
                  </a:lnTo>
                  <a:lnTo>
                    <a:pt x="15842" y="462141"/>
                  </a:lnTo>
                  <a:lnTo>
                    <a:pt x="17581" y="459002"/>
                  </a:lnTo>
                  <a:lnTo>
                    <a:pt x="20599" y="404621"/>
                  </a:lnTo>
                  <a:lnTo>
                    <a:pt x="26556" y="350416"/>
                  </a:lnTo>
                  <a:lnTo>
                    <a:pt x="40167" y="307084"/>
                  </a:lnTo>
                  <a:lnTo>
                    <a:pt x="51387" y="290119"/>
                  </a:lnTo>
                  <a:lnTo>
                    <a:pt x="58825" y="285829"/>
                  </a:lnTo>
                  <a:lnTo>
                    <a:pt x="76447" y="284183"/>
                  </a:lnTo>
                  <a:lnTo>
                    <a:pt x="92858" y="290470"/>
                  </a:lnTo>
                  <a:lnTo>
                    <a:pt x="100510" y="295422"/>
                  </a:lnTo>
                  <a:lnTo>
                    <a:pt x="112131" y="313403"/>
                  </a:lnTo>
                  <a:lnTo>
                    <a:pt x="131707" y="376579"/>
                  </a:lnTo>
                  <a:lnTo>
                    <a:pt x="135850" y="431878"/>
                  </a:lnTo>
                  <a:lnTo>
                    <a:pt x="136871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403123" y="5216609"/>
              <a:ext cx="134867" cy="250750"/>
            </a:xfrm>
            <a:custGeom>
              <a:avLst/>
              <a:gdLst/>
              <a:ahLst/>
              <a:cxnLst/>
              <a:rect l="0" t="0" r="0" b="0"/>
              <a:pathLst>
                <a:path w="134867" h="250750">
                  <a:moveTo>
                    <a:pt x="8524" y="100282"/>
                  </a:moveTo>
                  <a:lnTo>
                    <a:pt x="25292" y="105871"/>
                  </a:lnTo>
                  <a:lnTo>
                    <a:pt x="58076" y="103758"/>
                  </a:lnTo>
                  <a:lnTo>
                    <a:pt x="77731" y="95588"/>
                  </a:lnTo>
                  <a:lnTo>
                    <a:pt x="109413" y="71279"/>
                  </a:lnTo>
                  <a:lnTo>
                    <a:pt x="117704" y="51517"/>
                  </a:lnTo>
                  <a:lnTo>
                    <a:pt x="119916" y="39696"/>
                  </a:lnTo>
                  <a:lnTo>
                    <a:pt x="116133" y="20322"/>
                  </a:lnTo>
                  <a:lnTo>
                    <a:pt x="111849" y="11881"/>
                  </a:lnTo>
                  <a:lnTo>
                    <a:pt x="104314" y="6253"/>
                  </a:lnTo>
                  <a:lnTo>
                    <a:pt x="83463" y="0"/>
                  </a:lnTo>
                  <a:lnTo>
                    <a:pt x="73691" y="672"/>
                  </a:lnTo>
                  <a:lnTo>
                    <a:pt x="56594" y="7658"/>
                  </a:lnTo>
                  <a:lnTo>
                    <a:pt x="33816" y="24745"/>
                  </a:lnTo>
                  <a:lnTo>
                    <a:pt x="12249" y="55804"/>
                  </a:lnTo>
                  <a:lnTo>
                    <a:pt x="2219" y="94642"/>
                  </a:lnTo>
                  <a:lnTo>
                    <a:pt x="0" y="148517"/>
                  </a:lnTo>
                  <a:lnTo>
                    <a:pt x="7818" y="183204"/>
                  </a:lnTo>
                  <a:lnTo>
                    <a:pt x="18349" y="204987"/>
                  </a:lnTo>
                  <a:lnTo>
                    <a:pt x="43021" y="231391"/>
                  </a:lnTo>
                  <a:lnTo>
                    <a:pt x="72558" y="248443"/>
                  </a:lnTo>
                  <a:lnTo>
                    <a:pt x="93136" y="250749"/>
                  </a:lnTo>
                  <a:lnTo>
                    <a:pt x="134866" y="2476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590632" y="4958922"/>
              <a:ext cx="1" cy="463255"/>
            </a:xfrm>
            <a:custGeom>
              <a:avLst/>
              <a:gdLst/>
              <a:ahLst/>
              <a:cxnLst/>
              <a:rect l="0" t="0" r="0" b="0"/>
              <a:pathLst>
                <a:path w="1" h="463255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71240"/>
                  </a:lnTo>
                  <a:lnTo>
                    <a:pt x="0" y="232452"/>
                  </a:lnTo>
                  <a:lnTo>
                    <a:pt x="0" y="295042"/>
                  </a:lnTo>
                  <a:lnTo>
                    <a:pt x="0" y="352452"/>
                  </a:lnTo>
                  <a:lnTo>
                    <a:pt x="0" y="414677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640659" y="5247825"/>
              <a:ext cx="119360" cy="195409"/>
            </a:xfrm>
            <a:custGeom>
              <a:avLst/>
              <a:gdLst/>
              <a:ahLst/>
              <a:cxnLst/>
              <a:rect l="0" t="0" r="0" b="0"/>
              <a:pathLst>
                <a:path w="119360" h="195409">
                  <a:moveTo>
                    <a:pt x="34201" y="58537"/>
                  </a:moveTo>
                  <a:lnTo>
                    <a:pt x="52182" y="74178"/>
                  </a:lnTo>
                  <a:lnTo>
                    <a:pt x="69098" y="82257"/>
                  </a:lnTo>
                  <a:lnTo>
                    <a:pt x="88315" y="83507"/>
                  </a:lnTo>
                  <a:lnTo>
                    <a:pt x="98353" y="82203"/>
                  </a:lnTo>
                  <a:lnTo>
                    <a:pt x="106215" y="77824"/>
                  </a:lnTo>
                  <a:lnTo>
                    <a:pt x="118070" y="63600"/>
                  </a:lnTo>
                  <a:lnTo>
                    <a:pt x="119359" y="54893"/>
                  </a:lnTo>
                  <a:lnTo>
                    <a:pt x="114553" y="35861"/>
                  </a:lnTo>
                  <a:lnTo>
                    <a:pt x="101499" y="18823"/>
                  </a:lnTo>
                  <a:lnTo>
                    <a:pt x="93104" y="11004"/>
                  </a:lnTo>
                  <a:lnTo>
                    <a:pt x="71298" y="2317"/>
                  </a:lnTo>
                  <a:lnTo>
                    <a:pt x="58933" y="0"/>
                  </a:lnTo>
                  <a:lnTo>
                    <a:pt x="38954" y="3665"/>
                  </a:lnTo>
                  <a:lnTo>
                    <a:pt x="30350" y="7918"/>
                  </a:lnTo>
                  <a:lnTo>
                    <a:pt x="17672" y="22002"/>
                  </a:lnTo>
                  <a:lnTo>
                    <a:pt x="0" y="59639"/>
                  </a:lnTo>
                  <a:lnTo>
                    <a:pt x="21" y="101628"/>
                  </a:lnTo>
                  <a:lnTo>
                    <a:pt x="11678" y="151407"/>
                  </a:lnTo>
                  <a:lnTo>
                    <a:pt x="22631" y="173512"/>
                  </a:lnTo>
                  <a:lnTo>
                    <a:pt x="31167" y="180811"/>
                  </a:lnTo>
                  <a:lnTo>
                    <a:pt x="76315" y="1954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790673" y="5285306"/>
              <a:ext cx="105286" cy="205570"/>
            </a:xfrm>
            <a:custGeom>
              <a:avLst/>
              <a:gdLst/>
              <a:ahLst/>
              <a:cxnLst/>
              <a:rect l="0" t="0" r="0" b="0"/>
              <a:pathLst>
                <a:path w="105286" h="205570">
                  <a:moveTo>
                    <a:pt x="0" y="42113"/>
                  </a:moveTo>
                  <a:lnTo>
                    <a:pt x="2340" y="82971"/>
                  </a:lnTo>
                  <a:lnTo>
                    <a:pt x="23720" y="145615"/>
                  </a:lnTo>
                  <a:lnTo>
                    <a:pt x="39607" y="187990"/>
                  </a:lnTo>
                  <a:lnTo>
                    <a:pt x="51139" y="204824"/>
                  </a:lnTo>
                  <a:lnTo>
                    <a:pt x="56320" y="205569"/>
                  </a:lnTo>
                  <a:lnTo>
                    <a:pt x="60943" y="201387"/>
                  </a:lnTo>
                  <a:lnTo>
                    <a:pt x="76769" y="161052"/>
                  </a:lnTo>
                  <a:lnTo>
                    <a:pt x="83925" y="101959"/>
                  </a:lnTo>
                  <a:lnTo>
                    <a:pt x="92271" y="50945"/>
                  </a:lnTo>
                  <a:lnTo>
                    <a:pt x="97139" y="1938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949612" y="5304978"/>
              <a:ext cx="177974" cy="230594"/>
            </a:xfrm>
            <a:custGeom>
              <a:avLst/>
              <a:gdLst/>
              <a:ahLst/>
              <a:cxnLst/>
              <a:rect l="0" t="0" r="0" b="0"/>
              <a:pathLst>
                <a:path w="177974" h="230594">
                  <a:moveTo>
                    <a:pt x="114802" y="148783"/>
                  </a:moveTo>
                  <a:lnTo>
                    <a:pt x="131591" y="92569"/>
                  </a:lnTo>
                  <a:lnTo>
                    <a:pt x="131897" y="37117"/>
                  </a:lnTo>
                  <a:lnTo>
                    <a:pt x="129708" y="25206"/>
                  </a:lnTo>
                  <a:lnTo>
                    <a:pt x="124739" y="16096"/>
                  </a:lnTo>
                  <a:lnTo>
                    <a:pt x="109860" y="2853"/>
                  </a:lnTo>
                  <a:lnTo>
                    <a:pt x="100979" y="24"/>
                  </a:lnTo>
                  <a:lnTo>
                    <a:pt x="81752" y="0"/>
                  </a:lnTo>
                  <a:lnTo>
                    <a:pt x="64629" y="7008"/>
                  </a:lnTo>
                  <a:lnTo>
                    <a:pt x="34571" y="30571"/>
                  </a:lnTo>
                  <a:lnTo>
                    <a:pt x="18760" y="56436"/>
                  </a:lnTo>
                  <a:lnTo>
                    <a:pt x="4107" y="98956"/>
                  </a:lnTo>
                  <a:lnTo>
                    <a:pt x="0" y="161255"/>
                  </a:lnTo>
                  <a:lnTo>
                    <a:pt x="1778" y="192931"/>
                  </a:lnTo>
                  <a:lnTo>
                    <a:pt x="10367" y="218707"/>
                  </a:lnTo>
                  <a:lnTo>
                    <a:pt x="17102" y="225815"/>
                  </a:lnTo>
                  <a:lnTo>
                    <a:pt x="25103" y="229383"/>
                  </a:lnTo>
                  <a:lnTo>
                    <a:pt x="33946" y="230593"/>
                  </a:lnTo>
                  <a:lnTo>
                    <a:pt x="50010" y="225697"/>
                  </a:lnTo>
                  <a:lnTo>
                    <a:pt x="57570" y="221117"/>
                  </a:lnTo>
                  <a:lnTo>
                    <a:pt x="79387" y="192312"/>
                  </a:lnTo>
                  <a:lnTo>
                    <a:pt x="103307" y="138441"/>
                  </a:lnTo>
                  <a:lnTo>
                    <a:pt x="118121" y="96177"/>
                  </a:lnTo>
                  <a:lnTo>
                    <a:pt x="121694" y="92656"/>
                  </a:lnTo>
                  <a:lnTo>
                    <a:pt x="125246" y="93818"/>
                  </a:lnTo>
                  <a:lnTo>
                    <a:pt x="132312" y="104467"/>
                  </a:lnTo>
                  <a:lnTo>
                    <a:pt x="154573" y="164939"/>
                  </a:lnTo>
                  <a:lnTo>
                    <a:pt x="177973" y="1908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216753" y="5032621"/>
              <a:ext cx="5590" cy="463255"/>
            </a:xfrm>
            <a:custGeom>
              <a:avLst/>
              <a:gdLst/>
              <a:ahLst/>
              <a:cxnLst/>
              <a:rect l="0" t="0" r="0" b="0"/>
              <a:pathLst>
                <a:path w="5590" h="463255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59" y="85426"/>
                  </a:lnTo>
                  <a:lnTo>
                    <a:pt x="5283" y="140345"/>
                  </a:lnTo>
                  <a:lnTo>
                    <a:pt x="5453" y="183648"/>
                  </a:lnTo>
                  <a:lnTo>
                    <a:pt x="5528" y="229021"/>
                  </a:lnTo>
                  <a:lnTo>
                    <a:pt x="5562" y="272583"/>
                  </a:lnTo>
                  <a:lnTo>
                    <a:pt x="5581" y="330980"/>
                  </a:lnTo>
                  <a:lnTo>
                    <a:pt x="5586" y="385327"/>
                  </a:lnTo>
                  <a:lnTo>
                    <a:pt x="5588" y="443009"/>
                  </a:lnTo>
                  <a:lnTo>
                    <a:pt x="5589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085471" y="5211606"/>
              <a:ext cx="252685" cy="52643"/>
            </a:xfrm>
            <a:custGeom>
              <a:avLst/>
              <a:gdLst/>
              <a:ahLst/>
              <a:cxnLst/>
              <a:rect l="0" t="0" r="0" b="0"/>
              <a:pathLst>
                <a:path w="252685" h="52643">
                  <a:moveTo>
                    <a:pt x="252684" y="0"/>
                  </a:moveTo>
                  <a:lnTo>
                    <a:pt x="225128" y="7235"/>
                  </a:lnTo>
                  <a:lnTo>
                    <a:pt x="168905" y="12997"/>
                  </a:lnTo>
                  <a:lnTo>
                    <a:pt x="106804" y="25054"/>
                  </a:lnTo>
                  <a:lnTo>
                    <a:pt x="47787" y="3870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369741" y="5390590"/>
              <a:ext cx="1" cy="200043"/>
            </a:xfrm>
            <a:custGeom>
              <a:avLst/>
              <a:gdLst/>
              <a:ahLst/>
              <a:cxnLst/>
              <a:rect l="0" t="0" r="0" b="0"/>
              <a:pathLst>
                <a:path w="1" h="200043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9757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380269" y="5232663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446156" y="5327419"/>
              <a:ext cx="151378" cy="231616"/>
            </a:xfrm>
            <a:custGeom>
              <a:avLst/>
              <a:gdLst/>
              <a:ahLst/>
              <a:cxnLst/>
              <a:rect l="0" t="0" r="0" b="0"/>
              <a:pathLst>
                <a:path w="151378" h="231616">
                  <a:moveTo>
                    <a:pt x="60455" y="0"/>
                  </a:moveTo>
                  <a:lnTo>
                    <a:pt x="36408" y="9576"/>
                  </a:lnTo>
                  <a:lnTo>
                    <a:pt x="22082" y="20244"/>
                  </a:lnTo>
                  <a:lnTo>
                    <a:pt x="6451" y="44993"/>
                  </a:lnTo>
                  <a:lnTo>
                    <a:pt x="0" y="80142"/>
                  </a:lnTo>
                  <a:lnTo>
                    <a:pt x="6226" y="133941"/>
                  </a:lnTo>
                  <a:lnTo>
                    <a:pt x="18721" y="186508"/>
                  </a:lnTo>
                  <a:lnTo>
                    <a:pt x="26699" y="208065"/>
                  </a:lnTo>
                  <a:lnTo>
                    <a:pt x="38043" y="225445"/>
                  </a:lnTo>
                  <a:lnTo>
                    <a:pt x="47854" y="229845"/>
                  </a:lnTo>
                  <a:lnTo>
                    <a:pt x="74352" y="231615"/>
                  </a:lnTo>
                  <a:lnTo>
                    <a:pt x="86097" y="228110"/>
                  </a:lnTo>
                  <a:lnTo>
                    <a:pt x="105387" y="214856"/>
                  </a:lnTo>
                  <a:lnTo>
                    <a:pt x="123811" y="187664"/>
                  </a:lnTo>
                  <a:lnTo>
                    <a:pt x="146583" y="138629"/>
                  </a:lnTo>
                  <a:lnTo>
                    <a:pt x="151377" y="111526"/>
                  </a:lnTo>
                  <a:lnTo>
                    <a:pt x="147268" y="87002"/>
                  </a:lnTo>
                  <a:lnTo>
                    <a:pt x="131802" y="56584"/>
                  </a:lnTo>
                  <a:lnTo>
                    <a:pt x="102569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632953" y="5250710"/>
              <a:ext cx="210571" cy="266339"/>
            </a:xfrm>
            <a:custGeom>
              <a:avLst/>
              <a:gdLst/>
              <a:ahLst/>
              <a:cxnLst/>
              <a:rect l="0" t="0" r="0" b="0"/>
              <a:pathLst>
                <a:path w="210571" h="266339">
                  <a:moveTo>
                    <a:pt x="0" y="97767"/>
                  </a:moveTo>
                  <a:lnTo>
                    <a:pt x="5589" y="156383"/>
                  </a:lnTo>
                  <a:lnTo>
                    <a:pt x="18212" y="216100"/>
                  </a:lnTo>
                  <a:lnTo>
                    <a:pt x="26084" y="264640"/>
                  </a:lnTo>
                  <a:lnTo>
                    <a:pt x="26748" y="266338"/>
                  </a:lnTo>
                  <a:lnTo>
                    <a:pt x="22038" y="212021"/>
                  </a:lnTo>
                  <a:lnTo>
                    <a:pt x="21251" y="154303"/>
                  </a:lnTo>
                  <a:lnTo>
                    <a:pt x="24215" y="97842"/>
                  </a:lnTo>
                  <a:lnTo>
                    <a:pt x="35719" y="47219"/>
                  </a:lnTo>
                  <a:lnTo>
                    <a:pt x="51397" y="19748"/>
                  </a:lnTo>
                  <a:lnTo>
                    <a:pt x="67297" y="7330"/>
                  </a:lnTo>
                  <a:lnTo>
                    <a:pt x="76450" y="2380"/>
                  </a:lnTo>
                  <a:lnTo>
                    <a:pt x="95979" y="0"/>
                  </a:lnTo>
                  <a:lnTo>
                    <a:pt x="115187" y="4012"/>
                  </a:lnTo>
                  <a:lnTo>
                    <a:pt x="131524" y="13594"/>
                  </a:lnTo>
                  <a:lnTo>
                    <a:pt x="153873" y="43321"/>
                  </a:lnTo>
                  <a:lnTo>
                    <a:pt x="177989" y="97529"/>
                  </a:lnTo>
                  <a:lnTo>
                    <a:pt x="195231" y="158783"/>
                  </a:lnTo>
                  <a:lnTo>
                    <a:pt x="202211" y="213847"/>
                  </a:lnTo>
                  <a:lnTo>
                    <a:pt x="210570" y="2662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579510" y="336911"/>
            <a:ext cx="279872" cy="427208"/>
          </a:xfrm>
          <a:custGeom>
            <a:avLst/>
            <a:gdLst/>
            <a:ahLst/>
            <a:cxnLst/>
            <a:rect l="0" t="0" r="0" b="0"/>
            <a:pathLst>
              <a:path w="279872" h="427208">
                <a:moveTo>
                  <a:pt x="210127" y="0"/>
                </a:moveTo>
                <a:lnTo>
                  <a:pt x="172649" y="8334"/>
                </a:lnTo>
                <a:lnTo>
                  <a:pt x="134681" y="6759"/>
                </a:lnTo>
                <a:lnTo>
                  <a:pt x="79930" y="1335"/>
                </a:lnTo>
                <a:lnTo>
                  <a:pt x="38059" y="5985"/>
                </a:lnTo>
                <a:lnTo>
                  <a:pt x="16279" y="14749"/>
                </a:lnTo>
                <a:lnTo>
                  <a:pt x="7196" y="20361"/>
                </a:lnTo>
                <a:lnTo>
                  <a:pt x="2310" y="27612"/>
                </a:lnTo>
                <a:lnTo>
                  <a:pt x="0" y="45028"/>
                </a:lnTo>
                <a:lnTo>
                  <a:pt x="9220" y="93209"/>
                </a:lnTo>
                <a:lnTo>
                  <a:pt x="29238" y="147787"/>
                </a:lnTo>
                <a:lnTo>
                  <a:pt x="44804" y="198039"/>
                </a:lnTo>
                <a:lnTo>
                  <a:pt x="49609" y="203386"/>
                </a:lnTo>
                <a:lnTo>
                  <a:pt x="55152" y="204611"/>
                </a:lnTo>
                <a:lnTo>
                  <a:pt x="61187" y="203088"/>
                </a:lnTo>
                <a:lnTo>
                  <a:pt x="107094" y="176590"/>
                </a:lnTo>
                <a:lnTo>
                  <a:pt x="130020" y="175191"/>
                </a:lnTo>
                <a:lnTo>
                  <a:pt x="177276" y="183825"/>
                </a:lnTo>
                <a:lnTo>
                  <a:pt x="204163" y="199006"/>
                </a:lnTo>
                <a:lnTo>
                  <a:pt x="255607" y="256533"/>
                </a:lnTo>
                <a:lnTo>
                  <a:pt x="269724" y="275452"/>
                </a:lnTo>
                <a:lnTo>
                  <a:pt x="277559" y="298678"/>
                </a:lnTo>
                <a:lnTo>
                  <a:pt x="279871" y="324599"/>
                </a:lnTo>
                <a:lnTo>
                  <a:pt x="273426" y="364329"/>
                </a:lnTo>
                <a:lnTo>
                  <a:pt x="257218" y="397678"/>
                </a:lnTo>
                <a:lnTo>
                  <a:pt x="244314" y="415002"/>
                </a:lnTo>
                <a:lnTo>
                  <a:pt x="224541" y="424262"/>
                </a:lnTo>
                <a:lnTo>
                  <a:pt x="201326" y="427207"/>
                </a:lnTo>
                <a:lnTo>
                  <a:pt x="179309" y="424616"/>
                </a:lnTo>
                <a:lnTo>
                  <a:pt x="122880" y="398692"/>
                </a:lnTo>
                <a:lnTo>
                  <a:pt x="64887" y="364805"/>
                </a:lnTo>
                <a:lnTo>
                  <a:pt x="20614" y="326384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395118" y="134685"/>
            <a:ext cx="3268800" cy="988069"/>
            <a:chOff x="395118" y="134685"/>
            <a:chExt cx="3268800" cy="988069"/>
          </a:xfrm>
        </p:grpSpPr>
        <p:sp>
          <p:nvSpPr>
            <p:cNvPr id="3" name="Freeform 2"/>
            <p:cNvSpPr/>
            <p:nvPr/>
          </p:nvSpPr>
          <p:spPr>
            <a:xfrm>
              <a:off x="395118" y="134685"/>
              <a:ext cx="678157" cy="737477"/>
            </a:xfrm>
            <a:custGeom>
              <a:avLst/>
              <a:gdLst/>
              <a:ahLst/>
              <a:cxnLst/>
              <a:rect l="0" t="0" r="0" b="0"/>
              <a:pathLst>
                <a:path w="678157" h="737477">
                  <a:moveTo>
                    <a:pt x="415576" y="75884"/>
                  </a:moveTo>
                  <a:lnTo>
                    <a:pt x="360531" y="57926"/>
                  </a:lnTo>
                  <a:lnTo>
                    <a:pt x="309123" y="44218"/>
                  </a:lnTo>
                  <a:lnTo>
                    <a:pt x="280526" y="39584"/>
                  </a:lnTo>
                  <a:lnTo>
                    <a:pt x="217627" y="46140"/>
                  </a:lnTo>
                  <a:lnTo>
                    <a:pt x="165385" y="58701"/>
                  </a:lnTo>
                  <a:lnTo>
                    <a:pt x="115205" y="80852"/>
                  </a:lnTo>
                  <a:lnTo>
                    <a:pt x="67170" y="120270"/>
                  </a:lnTo>
                  <a:lnTo>
                    <a:pt x="47442" y="150257"/>
                  </a:lnTo>
                  <a:lnTo>
                    <a:pt x="22852" y="212814"/>
                  </a:lnTo>
                  <a:lnTo>
                    <a:pt x="9711" y="263286"/>
                  </a:lnTo>
                  <a:lnTo>
                    <a:pt x="0" y="326673"/>
                  </a:lnTo>
                  <a:lnTo>
                    <a:pt x="3941" y="379883"/>
                  </a:lnTo>
                  <a:lnTo>
                    <a:pt x="15984" y="442387"/>
                  </a:lnTo>
                  <a:lnTo>
                    <a:pt x="35217" y="505729"/>
                  </a:lnTo>
                  <a:lnTo>
                    <a:pt x="62716" y="564991"/>
                  </a:lnTo>
                  <a:lnTo>
                    <a:pt x="105333" y="622611"/>
                  </a:lnTo>
                  <a:lnTo>
                    <a:pt x="156960" y="679063"/>
                  </a:lnTo>
                  <a:lnTo>
                    <a:pt x="217108" y="720423"/>
                  </a:lnTo>
                  <a:lnTo>
                    <a:pt x="256815" y="733102"/>
                  </a:lnTo>
                  <a:lnTo>
                    <a:pt x="305105" y="737379"/>
                  </a:lnTo>
                  <a:lnTo>
                    <a:pt x="355288" y="737476"/>
                  </a:lnTo>
                  <a:lnTo>
                    <a:pt x="411639" y="727622"/>
                  </a:lnTo>
                  <a:lnTo>
                    <a:pt x="474936" y="709798"/>
                  </a:lnTo>
                  <a:lnTo>
                    <a:pt x="530887" y="678884"/>
                  </a:lnTo>
                  <a:lnTo>
                    <a:pt x="580846" y="632887"/>
                  </a:lnTo>
                  <a:lnTo>
                    <a:pt x="618707" y="579950"/>
                  </a:lnTo>
                  <a:lnTo>
                    <a:pt x="648577" y="519527"/>
                  </a:lnTo>
                  <a:lnTo>
                    <a:pt x="664329" y="467848"/>
                  </a:lnTo>
                  <a:lnTo>
                    <a:pt x="675585" y="412579"/>
                  </a:lnTo>
                  <a:lnTo>
                    <a:pt x="678156" y="356601"/>
                  </a:lnTo>
                  <a:lnTo>
                    <a:pt x="670258" y="293248"/>
                  </a:lnTo>
                  <a:lnTo>
                    <a:pt x="657433" y="234461"/>
                  </a:lnTo>
                  <a:lnTo>
                    <a:pt x="648240" y="206024"/>
                  </a:lnTo>
                  <a:lnTo>
                    <a:pt x="613742" y="149641"/>
                  </a:lnTo>
                  <a:lnTo>
                    <a:pt x="562728" y="87807"/>
                  </a:lnTo>
                  <a:lnTo>
                    <a:pt x="510300" y="39543"/>
                  </a:lnTo>
                  <a:lnTo>
                    <a:pt x="459806" y="10821"/>
                  </a:lnTo>
                  <a:lnTo>
                    <a:pt x="432504" y="954"/>
                  </a:lnTo>
                  <a:lnTo>
                    <a:pt x="390826" y="0"/>
                  </a:lnTo>
                  <a:lnTo>
                    <a:pt x="337161" y="10159"/>
                  </a:lnTo>
                  <a:lnTo>
                    <a:pt x="299762" y="232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57830" y="255104"/>
              <a:ext cx="331974" cy="639819"/>
            </a:xfrm>
            <a:custGeom>
              <a:avLst/>
              <a:gdLst/>
              <a:ahLst/>
              <a:cxnLst/>
              <a:rect l="0" t="0" r="0" b="0"/>
              <a:pathLst>
                <a:path w="331974" h="639819">
                  <a:moveTo>
                    <a:pt x="5589" y="597704"/>
                  </a:moveTo>
                  <a:lnTo>
                    <a:pt x="0" y="580936"/>
                  </a:lnTo>
                  <a:lnTo>
                    <a:pt x="376" y="563345"/>
                  </a:lnTo>
                  <a:lnTo>
                    <a:pt x="4559" y="512278"/>
                  </a:lnTo>
                  <a:lnTo>
                    <a:pt x="5284" y="457359"/>
                  </a:lnTo>
                  <a:lnTo>
                    <a:pt x="12765" y="399966"/>
                  </a:lnTo>
                  <a:lnTo>
                    <a:pt x="16294" y="355191"/>
                  </a:lnTo>
                  <a:lnTo>
                    <a:pt x="23059" y="292791"/>
                  </a:lnTo>
                  <a:lnTo>
                    <a:pt x="25583" y="229329"/>
                  </a:lnTo>
                  <a:lnTo>
                    <a:pt x="26331" y="168411"/>
                  </a:lnTo>
                  <a:lnTo>
                    <a:pt x="26506" y="135116"/>
                  </a:lnTo>
                  <a:lnTo>
                    <a:pt x="28893" y="129045"/>
                  </a:lnTo>
                  <a:lnTo>
                    <a:pt x="32823" y="129677"/>
                  </a:lnTo>
                  <a:lnTo>
                    <a:pt x="42260" y="141687"/>
                  </a:lnTo>
                  <a:lnTo>
                    <a:pt x="61487" y="193635"/>
                  </a:lnTo>
                  <a:lnTo>
                    <a:pt x="99041" y="249738"/>
                  </a:lnTo>
                  <a:lnTo>
                    <a:pt x="114974" y="268747"/>
                  </a:lnTo>
                  <a:lnTo>
                    <a:pt x="133753" y="281095"/>
                  </a:lnTo>
                  <a:lnTo>
                    <a:pt x="143674" y="282516"/>
                  </a:lnTo>
                  <a:lnTo>
                    <a:pt x="164057" y="277856"/>
                  </a:lnTo>
                  <a:lnTo>
                    <a:pt x="181694" y="264867"/>
                  </a:lnTo>
                  <a:lnTo>
                    <a:pt x="204778" y="234703"/>
                  </a:lnTo>
                  <a:lnTo>
                    <a:pt x="233538" y="182589"/>
                  </a:lnTo>
                  <a:lnTo>
                    <a:pt x="253344" y="119999"/>
                  </a:lnTo>
                  <a:lnTo>
                    <a:pt x="268521" y="61362"/>
                  </a:lnTo>
                  <a:lnTo>
                    <a:pt x="277907" y="0"/>
                  </a:lnTo>
                  <a:lnTo>
                    <a:pt x="278381" y="1533"/>
                  </a:lnTo>
                  <a:lnTo>
                    <a:pt x="280375" y="52346"/>
                  </a:lnTo>
                  <a:lnTo>
                    <a:pt x="286529" y="104274"/>
                  </a:lnTo>
                  <a:lnTo>
                    <a:pt x="288872" y="153845"/>
                  </a:lnTo>
                  <a:lnTo>
                    <a:pt x="289566" y="215326"/>
                  </a:lnTo>
                  <a:lnTo>
                    <a:pt x="289772" y="264738"/>
                  </a:lnTo>
                  <a:lnTo>
                    <a:pt x="292961" y="323356"/>
                  </a:lnTo>
                  <a:lnTo>
                    <a:pt x="298920" y="379995"/>
                  </a:lnTo>
                  <a:lnTo>
                    <a:pt x="307333" y="436243"/>
                  </a:lnTo>
                  <a:lnTo>
                    <a:pt x="310208" y="498653"/>
                  </a:lnTo>
                  <a:lnTo>
                    <a:pt x="316365" y="561111"/>
                  </a:lnTo>
                  <a:lnTo>
                    <a:pt x="323895" y="620196"/>
                  </a:lnTo>
                  <a:lnTo>
                    <a:pt x="331973" y="63981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53364" y="642238"/>
              <a:ext cx="231238" cy="273162"/>
            </a:xfrm>
            <a:custGeom>
              <a:avLst/>
              <a:gdLst/>
              <a:ahLst/>
              <a:cxnLst/>
              <a:rect l="0" t="0" r="0" b="0"/>
              <a:pathLst>
                <a:path w="231238" h="273162">
                  <a:moveTo>
                    <a:pt x="136480" y="168456"/>
                  </a:moveTo>
                  <a:lnTo>
                    <a:pt x="145545" y="109839"/>
                  </a:lnTo>
                  <a:lnTo>
                    <a:pt x="140986" y="69460"/>
                  </a:lnTo>
                  <a:lnTo>
                    <a:pt x="126637" y="33449"/>
                  </a:lnTo>
                  <a:lnTo>
                    <a:pt x="101978" y="6141"/>
                  </a:lnTo>
                  <a:lnTo>
                    <a:pt x="91252" y="1754"/>
                  </a:lnTo>
                  <a:lnTo>
                    <a:pt x="66856" y="0"/>
                  </a:lnTo>
                  <a:lnTo>
                    <a:pt x="46654" y="6239"/>
                  </a:lnTo>
                  <a:lnTo>
                    <a:pt x="37992" y="11178"/>
                  </a:lnTo>
                  <a:lnTo>
                    <a:pt x="22128" y="32264"/>
                  </a:lnTo>
                  <a:lnTo>
                    <a:pt x="9618" y="59963"/>
                  </a:lnTo>
                  <a:lnTo>
                    <a:pt x="1586" y="118992"/>
                  </a:lnTo>
                  <a:lnTo>
                    <a:pt x="0" y="181042"/>
                  </a:lnTo>
                  <a:lnTo>
                    <a:pt x="11114" y="241040"/>
                  </a:lnTo>
                  <a:lnTo>
                    <a:pt x="14298" y="251940"/>
                  </a:lnTo>
                  <a:lnTo>
                    <a:pt x="19930" y="260377"/>
                  </a:lnTo>
                  <a:lnTo>
                    <a:pt x="35547" y="272870"/>
                  </a:lnTo>
                  <a:lnTo>
                    <a:pt x="43455" y="273161"/>
                  </a:lnTo>
                  <a:lnTo>
                    <a:pt x="51067" y="269844"/>
                  </a:lnTo>
                  <a:lnTo>
                    <a:pt x="72958" y="248410"/>
                  </a:lnTo>
                  <a:lnTo>
                    <a:pt x="86021" y="228557"/>
                  </a:lnTo>
                  <a:lnTo>
                    <a:pt x="103939" y="177685"/>
                  </a:lnTo>
                  <a:lnTo>
                    <a:pt x="107767" y="164080"/>
                  </a:lnTo>
                  <a:lnTo>
                    <a:pt x="112659" y="159689"/>
                  </a:lnTo>
                  <a:lnTo>
                    <a:pt x="118260" y="161442"/>
                  </a:lnTo>
                  <a:lnTo>
                    <a:pt x="172856" y="223769"/>
                  </a:lnTo>
                  <a:lnTo>
                    <a:pt x="231237" y="2632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85009" y="621696"/>
              <a:ext cx="154215" cy="501058"/>
            </a:xfrm>
            <a:custGeom>
              <a:avLst/>
              <a:gdLst/>
              <a:ahLst/>
              <a:cxnLst/>
              <a:rect l="0" t="0" r="0" b="0"/>
              <a:pathLst>
                <a:path w="154215" h="501058">
                  <a:moveTo>
                    <a:pt x="31177" y="210055"/>
                  </a:moveTo>
                  <a:lnTo>
                    <a:pt x="39510" y="267319"/>
                  </a:lnTo>
                  <a:lnTo>
                    <a:pt x="44175" y="319829"/>
                  </a:lnTo>
                  <a:lnTo>
                    <a:pt x="52966" y="376721"/>
                  </a:lnTo>
                  <a:lnTo>
                    <a:pt x="59860" y="430623"/>
                  </a:lnTo>
                  <a:lnTo>
                    <a:pt x="65022" y="480519"/>
                  </a:lnTo>
                  <a:lnTo>
                    <a:pt x="67778" y="495649"/>
                  </a:lnTo>
                  <a:lnTo>
                    <a:pt x="67276" y="501057"/>
                  </a:lnTo>
                  <a:lnTo>
                    <a:pt x="64602" y="499983"/>
                  </a:lnTo>
                  <a:lnTo>
                    <a:pt x="60479" y="494587"/>
                  </a:lnTo>
                  <a:lnTo>
                    <a:pt x="52693" y="439004"/>
                  </a:lnTo>
                  <a:lnTo>
                    <a:pt x="44223" y="387470"/>
                  </a:lnTo>
                  <a:lnTo>
                    <a:pt x="36614" y="338167"/>
                  </a:lnTo>
                  <a:lnTo>
                    <a:pt x="27199" y="288568"/>
                  </a:lnTo>
                  <a:lnTo>
                    <a:pt x="17000" y="240597"/>
                  </a:lnTo>
                  <a:lnTo>
                    <a:pt x="6569" y="185569"/>
                  </a:lnTo>
                  <a:lnTo>
                    <a:pt x="1659" y="130400"/>
                  </a:lnTo>
                  <a:lnTo>
                    <a:pt x="0" y="67762"/>
                  </a:lnTo>
                  <a:lnTo>
                    <a:pt x="2052" y="26864"/>
                  </a:lnTo>
                  <a:lnTo>
                    <a:pt x="10824" y="7364"/>
                  </a:lnTo>
                  <a:lnTo>
                    <a:pt x="17608" y="2398"/>
                  </a:lnTo>
                  <a:lnTo>
                    <a:pt x="25641" y="257"/>
                  </a:lnTo>
                  <a:lnTo>
                    <a:pt x="34505" y="0"/>
                  </a:lnTo>
                  <a:lnTo>
                    <a:pt x="53713" y="5953"/>
                  </a:lnTo>
                  <a:lnTo>
                    <a:pt x="84258" y="25578"/>
                  </a:lnTo>
                  <a:lnTo>
                    <a:pt x="134180" y="73848"/>
                  </a:lnTo>
                  <a:lnTo>
                    <a:pt x="146366" y="94536"/>
                  </a:lnTo>
                  <a:lnTo>
                    <a:pt x="154214" y="131503"/>
                  </a:lnTo>
                  <a:lnTo>
                    <a:pt x="149811" y="155256"/>
                  </a:lnTo>
                  <a:lnTo>
                    <a:pt x="145362" y="166503"/>
                  </a:lnTo>
                  <a:lnTo>
                    <a:pt x="127939" y="185239"/>
                  </a:lnTo>
                  <a:lnTo>
                    <a:pt x="84216" y="210742"/>
                  </a:lnTo>
                  <a:lnTo>
                    <a:pt x="31177" y="2311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72007" y="288472"/>
              <a:ext cx="342036" cy="572204"/>
            </a:xfrm>
            <a:custGeom>
              <a:avLst/>
              <a:gdLst/>
              <a:ahLst/>
              <a:cxnLst/>
              <a:rect l="0" t="0" r="0" b="0"/>
              <a:pathLst>
                <a:path w="342036" h="572204">
                  <a:moveTo>
                    <a:pt x="218003" y="101082"/>
                  </a:moveTo>
                  <a:lnTo>
                    <a:pt x="218003" y="78725"/>
                  </a:lnTo>
                  <a:lnTo>
                    <a:pt x="211764" y="61510"/>
                  </a:lnTo>
                  <a:lnTo>
                    <a:pt x="200022" y="46060"/>
                  </a:lnTo>
                  <a:lnTo>
                    <a:pt x="153851" y="9984"/>
                  </a:lnTo>
                  <a:lnTo>
                    <a:pt x="130219" y="2102"/>
                  </a:lnTo>
                  <a:lnTo>
                    <a:pt x="117367" y="0"/>
                  </a:lnTo>
                  <a:lnTo>
                    <a:pt x="93727" y="3904"/>
                  </a:lnTo>
                  <a:lnTo>
                    <a:pt x="71522" y="14608"/>
                  </a:lnTo>
                  <a:lnTo>
                    <a:pt x="31791" y="50075"/>
                  </a:lnTo>
                  <a:lnTo>
                    <a:pt x="17089" y="71393"/>
                  </a:lnTo>
                  <a:lnTo>
                    <a:pt x="3405" y="109703"/>
                  </a:lnTo>
                  <a:lnTo>
                    <a:pt x="0" y="151859"/>
                  </a:lnTo>
                  <a:lnTo>
                    <a:pt x="8738" y="211674"/>
                  </a:lnTo>
                  <a:lnTo>
                    <a:pt x="16202" y="234462"/>
                  </a:lnTo>
                  <a:lnTo>
                    <a:pt x="27318" y="252389"/>
                  </a:lnTo>
                  <a:lnTo>
                    <a:pt x="46297" y="265036"/>
                  </a:lnTo>
                  <a:lnTo>
                    <a:pt x="104101" y="285323"/>
                  </a:lnTo>
                  <a:lnTo>
                    <a:pt x="164005" y="292673"/>
                  </a:lnTo>
                  <a:lnTo>
                    <a:pt x="221245" y="305043"/>
                  </a:lnTo>
                  <a:lnTo>
                    <a:pt x="281998" y="340380"/>
                  </a:lnTo>
                  <a:lnTo>
                    <a:pt x="307414" y="372157"/>
                  </a:lnTo>
                  <a:lnTo>
                    <a:pt x="332650" y="427114"/>
                  </a:lnTo>
                  <a:lnTo>
                    <a:pt x="340880" y="462066"/>
                  </a:lnTo>
                  <a:lnTo>
                    <a:pt x="342035" y="475099"/>
                  </a:lnTo>
                  <a:lnTo>
                    <a:pt x="333960" y="502058"/>
                  </a:lnTo>
                  <a:lnTo>
                    <a:pt x="318672" y="526128"/>
                  </a:lnTo>
                  <a:lnTo>
                    <a:pt x="290335" y="546256"/>
                  </a:lnTo>
                  <a:lnTo>
                    <a:pt x="233291" y="567313"/>
                  </a:lnTo>
                  <a:lnTo>
                    <a:pt x="178952" y="572203"/>
                  </a:lnTo>
                  <a:lnTo>
                    <a:pt x="123158" y="563117"/>
                  </a:lnTo>
                  <a:lnTo>
                    <a:pt x="61450" y="545458"/>
                  </a:lnTo>
                  <a:lnTo>
                    <a:pt x="17962" y="52222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803267" y="599412"/>
              <a:ext cx="207884" cy="276571"/>
            </a:xfrm>
            <a:custGeom>
              <a:avLst/>
              <a:gdLst/>
              <a:ahLst/>
              <a:cxnLst/>
              <a:rect l="0" t="0" r="0" b="0"/>
              <a:pathLst>
                <a:path w="207884" h="276571">
                  <a:moveTo>
                    <a:pt x="134183" y="42826"/>
                  </a:moveTo>
                  <a:lnTo>
                    <a:pt x="128594" y="26058"/>
                  </a:lnTo>
                  <a:lnTo>
                    <a:pt x="116491" y="11587"/>
                  </a:lnTo>
                  <a:lnTo>
                    <a:pt x="108351" y="4452"/>
                  </a:lnTo>
                  <a:lnTo>
                    <a:pt x="99414" y="866"/>
                  </a:lnTo>
                  <a:lnTo>
                    <a:pt x="80126" y="0"/>
                  </a:lnTo>
                  <a:lnTo>
                    <a:pt x="62975" y="6635"/>
                  </a:lnTo>
                  <a:lnTo>
                    <a:pt x="32900" y="29958"/>
                  </a:lnTo>
                  <a:lnTo>
                    <a:pt x="17086" y="55781"/>
                  </a:lnTo>
                  <a:lnTo>
                    <a:pt x="2432" y="97117"/>
                  </a:lnTo>
                  <a:lnTo>
                    <a:pt x="0" y="136771"/>
                  </a:lnTo>
                  <a:lnTo>
                    <a:pt x="12185" y="198860"/>
                  </a:lnTo>
                  <a:lnTo>
                    <a:pt x="36775" y="250942"/>
                  </a:lnTo>
                  <a:lnTo>
                    <a:pt x="56576" y="267123"/>
                  </a:lnTo>
                  <a:lnTo>
                    <a:pt x="68407" y="273076"/>
                  </a:lnTo>
                  <a:lnTo>
                    <a:pt x="94031" y="276570"/>
                  </a:lnTo>
                  <a:lnTo>
                    <a:pt x="143020" y="269282"/>
                  </a:lnTo>
                  <a:lnTo>
                    <a:pt x="170207" y="254333"/>
                  </a:lnTo>
                  <a:lnTo>
                    <a:pt x="207883" y="2218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55133" y="627500"/>
              <a:ext cx="229759" cy="215410"/>
            </a:xfrm>
            <a:custGeom>
              <a:avLst/>
              <a:gdLst/>
              <a:ahLst/>
              <a:cxnLst/>
              <a:rect l="0" t="0" r="0" b="0"/>
              <a:pathLst>
                <a:path w="229759" h="215410">
                  <a:moveTo>
                    <a:pt x="124473" y="130551"/>
                  </a:moveTo>
                  <a:lnTo>
                    <a:pt x="132806" y="93073"/>
                  </a:lnTo>
                  <a:lnTo>
                    <a:pt x="131232" y="58225"/>
                  </a:lnTo>
                  <a:lnTo>
                    <a:pt x="125137" y="36405"/>
                  </a:lnTo>
                  <a:lnTo>
                    <a:pt x="114630" y="15009"/>
                  </a:lnTo>
                  <a:lnTo>
                    <a:pt x="105043" y="7900"/>
                  </a:lnTo>
                  <a:lnTo>
                    <a:pt x="78792" y="0"/>
                  </a:lnTo>
                  <a:lnTo>
                    <a:pt x="56987" y="2729"/>
                  </a:lnTo>
                  <a:lnTo>
                    <a:pt x="31557" y="17419"/>
                  </a:lnTo>
                  <a:lnTo>
                    <a:pt x="17667" y="31137"/>
                  </a:lnTo>
                  <a:lnTo>
                    <a:pt x="7593" y="48933"/>
                  </a:lnTo>
                  <a:lnTo>
                    <a:pt x="0" y="97358"/>
                  </a:lnTo>
                  <a:lnTo>
                    <a:pt x="1620" y="148865"/>
                  </a:lnTo>
                  <a:lnTo>
                    <a:pt x="12858" y="193180"/>
                  </a:lnTo>
                  <a:lnTo>
                    <a:pt x="18478" y="201550"/>
                  </a:lnTo>
                  <a:lnTo>
                    <a:pt x="34080" y="213969"/>
                  </a:lnTo>
                  <a:lnTo>
                    <a:pt x="41984" y="215409"/>
                  </a:lnTo>
                  <a:lnTo>
                    <a:pt x="49593" y="214029"/>
                  </a:lnTo>
                  <a:lnTo>
                    <a:pt x="64287" y="206257"/>
                  </a:lnTo>
                  <a:lnTo>
                    <a:pt x="78616" y="195004"/>
                  </a:lnTo>
                  <a:lnTo>
                    <a:pt x="89664" y="175965"/>
                  </a:lnTo>
                  <a:lnTo>
                    <a:pt x="110011" y="120457"/>
                  </a:lnTo>
                  <a:lnTo>
                    <a:pt x="117265" y="99159"/>
                  </a:lnTo>
                  <a:lnTo>
                    <a:pt x="120838" y="95585"/>
                  </a:lnTo>
                  <a:lnTo>
                    <a:pt x="124389" y="96712"/>
                  </a:lnTo>
                  <a:lnTo>
                    <a:pt x="131455" y="107323"/>
                  </a:lnTo>
                  <a:lnTo>
                    <a:pt x="159176" y="170035"/>
                  </a:lnTo>
                  <a:lnTo>
                    <a:pt x="181158" y="192943"/>
                  </a:lnTo>
                  <a:lnTo>
                    <a:pt x="198800" y="205074"/>
                  </a:lnTo>
                  <a:lnTo>
                    <a:pt x="229758" y="21477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337533" y="389554"/>
              <a:ext cx="31587" cy="463255"/>
            </a:xfrm>
            <a:custGeom>
              <a:avLst/>
              <a:gdLst/>
              <a:ahLst/>
              <a:cxnLst/>
              <a:rect l="0" t="0" r="0" b="0"/>
              <a:pathLst>
                <a:path w="31587" h="463255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20" y="169786"/>
                  </a:lnTo>
                  <a:lnTo>
                    <a:pt x="8334" y="228901"/>
                  </a:lnTo>
                  <a:lnTo>
                    <a:pt x="9878" y="286581"/>
                  </a:lnTo>
                  <a:lnTo>
                    <a:pt x="10336" y="345006"/>
                  </a:lnTo>
                  <a:lnTo>
                    <a:pt x="16080" y="405971"/>
                  </a:lnTo>
                  <a:lnTo>
                    <a:pt x="31586" y="4632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35305" y="599081"/>
              <a:ext cx="197027" cy="253728"/>
            </a:xfrm>
            <a:custGeom>
              <a:avLst/>
              <a:gdLst/>
              <a:ahLst/>
              <a:cxnLst/>
              <a:rect l="0" t="0" r="0" b="0"/>
              <a:pathLst>
                <a:path w="197027" h="253728">
                  <a:moveTo>
                    <a:pt x="7513" y="148442"/>
                  </a:moveTo>
                  <a:lnTo>
                    <a:pt x="56444" y="148442"/>
                  </a:lnTo>
                  <a:lnTo>
                    <a:pt x="85413" y="146102"/>
                  </a:lnTo>
                  <a:lnTo>
                    <a:pt x="109985" y="137263"/>
                  </a:lnTo>
                  <a:lnTo>
                    <a:pt x="129486" y="122417"/>
                  </a:lnTo>
                  <a:lnTo>
                    <a:pt x="137961" y="113544"/>
                  </a:lnTo>
                  <a:lnTo>
                    <a:pt x="147379" y="91208"/>
                  </a:lnTo>
                  <a:lnTo>
                    <a:pt x="149890" y="78700"/>
                  </a:lnTo>
                  <a:lnTo>
                    <a:pt x="146441" y="58564"/>
                  </a:lnTo>
                  <a:lnTo>
                    <a:pt x="131345" y="34074"/>
                  </a:lnTo>
                  <a:lnTo>
                    <a:pt x="99694" y="4838"/>
                  </a:lnTo>
                  <a:lnTo>
                    <a:pt x="76949" y="0"/>
                  </a:lnTo>
                  <a:lnTo>
                    <a:pt x="52411" y="2919"/>
                  </a:lnTo>
                  <a:lnTo>
                    <a:pt x="29808" y="12015"/>
                  </a:lnTo>
                  <a:lnTo>
                    <a:pt x="14303" y="26976"/>
                  </a:lnTo>
                  <a:lnTo>
                    <a:pt x="8530" y="35879"/>
                  </a:lnTo>
                  <a:lnTo>
                    <a:pt x="405" y="70766"/>
                  </a:lnTo>
                  <a:lnTo>
                    <a:pt x="0" y="130542"/>
                  </a:lnTo>
                  <a:lnTo>
                    <a:pt x="20793" y="189585"/>
                  </a:lnTo>
                  <a:lnTo>
                    <a:pt x="34472" y="208062"/>
                  </a:lnTo>
                  <a:lnTo>
                    <a:pt x="52251" y="222903"/>
                  </a:lnTo>
                  <a:lnTo>
                    <a:pt x="71850" y="233398"/>
                  </a:lnTo>
                  <a:lnTo>
                    <a:pt x="131814" y="245027"/>
                  </a:lnTo>
                  <a:lnTo>
                    <a:pt x="164836" y="251149"/>
                  </a:lnTo>
                  <a:lnTo>
                    <a:pt x="197026" y="2537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305533" y="931056"/>
              <a:ext cx="2358385" cy="99273"/>
            </a:xfrm>
            <a:custGeom>
              <a:avLst/>
              <a:gdLst/>
              <a:ahLst/>
              <a:cxnLst/>
              <a:rect l="0" t="0" r="0" b="0"/>
              <a:pathLst>
                <a:path w="2358385" h="99273">
                  <a:moveTo>
                    <a:pt x="2358384" y="16508"/>
                  </a:moveTo>
                  <a:lnTo>
                    <a:pt x="2315692" y="13389"/>
                  </a:lnTo>
                  <a:lnTo>
                    <a:pt x="2253976" y="6956"/>
                  </a:lnTo>
                  <a:lnTo>
                    <a:pt x="2191834" y="3053"/>
                  </a:lnTo>
                  <a:lnTo>
                    <a:pt x="2162699" y="0"/>
                  </a:lnTo>
                  <a:lnTo>
                    <a:pt x="2105867" y="4452"/>
                  </a:lnTo>
                  <a:lnTo>
                    <a:pt x="2043992" y="5678"/>
                  </a:lnTo>
                  <a:lnTo>
                    <a:pt x="1982680" y="5920"/>
                  </a:lnTo>
                  <a:lnTo>
                    <a:pt x="1932639" y="7132"/>
                  </a:lnTo>
                  <a:lnTo>
                    <a:pt x="1880767" y="13210"/>
                  </a:lnTo>
                  <a:lnTo>
                    <a:pt x="1828353" y="16701"/>
                  </a:lnTo>
                  <a:lnTo>
                    <a:pt x="1775778" y="23454"/>
                  </a:lnTo>
                  <a:lnTo>
                    <a:pt x="1723156" y="27145"/>
                  </a:lnTo>
                  <a:lnTo>
                    <a:pt x="1670520" y="35128"/>
                  </a:lnTo>
                  <a:lnTo>
                    <a:pt x="1617879" y="43732"/>
                  </a:lnTo>
                  <a:lnTo>
                    <a:pt x="1564067" y="47971"/>
                  </a:lnTo>
                  <a:lnTo>
                    <a:pt x="1505359" y="54947"/>
                  </a:lnTo>
                  <a:lnTo>
                    <a:pt x="1449229" y="58703"/>
                  </a:lnTo>
                  <a:lnTo>
                    <a:pt x="1388665" y="65535"/>
                  </a:lnTo>
                  <a:lnTo>
                    <a:pt x="1326266" y="68080"/>
                  </a:lnTo>
                  <a:lnTo>
                    <a:pt x="1264493" y="68833"/>
                  </a:lnTo>
                  <a:lnTo>
                    <a:pt x="1207456" y="70227"/>
                  </a:lnTo>
                  <a:lnTo>
                    <a:pt x="1146622" y="76359"/>
                  </a:lnTo>
                  <a:lnTo>
                    <a:pt x="1084144" y="78695"/>
                  </a:lnTo>
                  <a:lnTo>
                    <a:pt x="1021178" y="80558"/>
                  </a:lnTo>
                  <a:lnTo>
                    <a:pt x="959238" y="86829"/>
                  </a:lnTo>
                  <a:lnTo>
                    <a:pt x="904490" y="89207"/>
                  </a:lnTo>
                  <a:lnTo>
                    <a:pt x="856943" y="89911"/>
                  </a:lnTo>
                  <a:lnTo>
                    <a:pt x="807500" y="90120"/>
                  </a:lnTo>
                  <a:lnTo>
                    <a:pt x="745160" y="90190"/>
                  </a:lnTo>
                  <a:lnTo>
                    <a:pt x="682456" y="90204"/>
                  </a:lnTo>
                  <a:lnTo>
                    <a:pt x="633618" y="95796"/>
                  </a:lnTo>
                  <a:lnTo>
                    <a:pt x="576513" y="99272"/>
                  </a:lnTo>
                  <a:lnTo>
                    <a:pt x="515140" y="94713"/>
                  </a:lnTo>
                  <a:lnTo>
                    <a:pt x="452501" y="91543"/>
                  </a:lnTo>
                  <a:lnTo>
                    <a:pt x="389488" y="90603"/>
                  </a:lnTo>
                  <a:lnTo>
                    <a:pt x="330530" y="96352"/>
                  </a:lnTo>
                  <a:lnTo>
                    <a:pt x="278850" y="91768"/>
                  </a:lnTo>
                  <a:lnTo>
                    <a:pt x="226902" y="90670"/>
                  </a:lnTo>
                  <a:lnTo>
                    <a:pt x="170176" y="90345"/>
                  </a:lnTo>
                  <a:lnTo>
                    <a:pt x="116323" y="90248"/>
                  </a:lnTo>
                  <a:lnTo>
                    <a:pt x="63322" y="90220"/>
                  </a:lnTo>
                  <a:lnTo>
                    <a:pt x="0" y="9020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927129" y="347440"/>
            <a:ext cx="5422178" cy="558005"/>
            <a:chOff x="3927129" y="347440"/>
            <a:chExt cx="5422178" cy="558005"/>
          </a:xfrm>
        </p:grpSpPr>
        <p:sp>
          <p:nvSpPr>
            <p:cNvPr id="14" name="Freeform 13"/>
            <p:cNvSpPr/>
            <p:nvPr/>
          </p:nvSpPr>
          <p:spPr>
            <a:xfrm>
              <a:off x="3927129" y="605063"/>
              <a:ext cx="136872" cy="26647"/>
            </a:xfrm>
            <a:custGeom>
              <a:avLst/>
              <a:gdLst/>
              <a:ahLst/>
              <a:cxnLst/>
              <a:rect l="0" t="0" r="0" b="0"/>
              <a:pathLst>
                <a:path w="136872" h="26647">
                  <a:moveTo>
                    <a:pt x="136871" y="5589"/>
                  </a:moveTo>
                  <a:lnTo>
                    <a:pt x="120103" y="0"/>
                  </a:lnTo>
                  <a:lnTo>
                    <a:pt x="102512" y="376"/>
                  </a:lnTo>
                  <a:lnTo>
                    <a:pt x="45042" y="13308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392845" y="347440"/>
              <a:ext cx="349263" cy="531850"/>
            </a:xfrm>
            <a:custGeom>
              <a:avLst/>
              <a:gdLst/>
              <a:ahLst/>
              <a:cxnLst/>
              <a:rect l="0" t="0" r="0" b="0"/>
              <a:pathLst>
                <a:path w="349263" h="531850">
                  <a:moveTo>
                    <a:pt x="39652" y="10528"/>
                  </a:moveTo>
                  <a:lnTo>
                    <a:pt x="21694" y="73956"/>
                  </a:lnTo>
                  <a:lnTo>
                    <a:pt x="11105" y="122103"/>
                  </a:lnTo>
                  <a:lnTo>
                    <a:pt x="5847" y="170320"/>
                  </a:lnTo>
                  <a:lnTo>
                    <a:pt x="0" y="224770"/>
                  </a:lnTo>
                  <a:lnTo>
                    <a:pt x="1387" y="285357"/>
                  </a:lnTo>
                  <a:lnTo>
                    <a:pt x="9207" y="347763"/>
                  </a:lnTo>
                  <a:lnTo>
                    <a:pt x="22052" y="407587"/>
                  </a:lnTo>
                  <a:lnTo>
                    <a:pt x="47354" y="469026"/>
                  </a:lnTo>
                  <a:lnTo>
                    <a:pt x="67930" y="498369"/>
                  </a:lnTo>
                  <a:lnTo>
                    <a:pt x="94434" y="521882"/>
                  </a:lnTo>
                  <a:lnTo>
                    <a:pt x="120542" y="530255"/>
                  </a:lnTo>
                  <a:lnTo>
                    <a:pt x="161885" y="531849"/>
                  </a:lnTo>
                  <a:lnTo>
                    <a:pt x="186395" y="525326"/>
                  </a:lnTo>
                  <a:lnTo>
                    <a:pt x="237137" y="492543"/>
                  </a:lnTo>
                  <a:lnTo>
                    <a:pt x="257275" y="472762"/>
                  </a:lnTo>
                  <a:lnTo>
                    <a:pt x="295141" y="417757"/>
                  </a:lnTo>
                  <a:lnTo>
                    <a:pt x="320042" y="357672"/>
                  </a:lnTo>
                  <a:lnTo>
                    <a:pt x="334377" y="306438"/>
                  </a:lnTo>
                  <a:lnTo>
                    <a:pt x="344957" y="249894"/>
                  </a:lnTo>
                  <a:lnTo>
                    <a:pt x="349262" y="188686"/>
                  </a:lnTo>
                  <a:lnTo>
                    <a:pt x="346248" y="126097"/>
                  </a:lnTo>
                  <a:lnTo>
                    <a:pt x="342235" y="69337"/>
                  </a:lnTo>
                  <a:lnTo>
                    <a:pt x="336757" y="29123"/>
                  </a:lnTo>
                  <a:lnTo>
                    <a:pt x="33445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48308" y="558010"/>
              <a:ext cx="176876" cy="276672"/>
            </a:xfrm>
            <a:custGeom>
              <a:avLst/>
              <a:gdLst/>
              <a:ahLst/>
              <a:cxnLst/>
              <a:rect l="0" t="0" r="0" b="0"/>
              <a:pathLst>
                <a:path w="176876" h="276672">
                  <a:moveTo>
                    <a:pt x="131671" y="0"/>
                  </a:moveTo>
                  <a:lnTo>
                    <a:pt x="109314" y="0"/>
                  </a:lnTo>
                  <a:lnTo>
                    <a:pt x="78643" y="11178"/>
                  </a:lnTo>
                  <a:lnTo>
                    <a:pt x="21121" y="42662"/>
                  </a:lnTo>
                  <a:lnTo>
                    <a:pt x="12348" y="49498"/>
                  </a:lnTo>
                  <a:lnTo>
                    <a:pt x="2599" y="69572"/>
                  </a:lnTo>
                  <a:lnTo>
                    <a:pt x="0" y="81476"/>
                  </a:lnTo>
                  <a:lnTo>
                    <a:pt x="606" y="91752"/>
                  </a:lnTo>
                  <a:lnTo>
                    <a:pt x="7519" y="109409"/>
                  </a:lnTo>
                  <a:lnTo>
                    <a:pt x="14978" y="115053"/>
                  </a:lnTo>
                  <a:lnTo>
                    <a:pt x="68153" y="130444"/>
                  </a:lnTo>
                  <a:lnTo>
                    <a:pt x="131641" y="150960"/>
                  </a:lnTo>
                  <a:lnTo>
                    <a:pt x="157658" y="167041"/>
                  </a:lnTo>
                  <a:lnTo>
                    <a:pt x="169737" y="183035"/>
                  </a:lnTo>
                  <a:lnTo>
                    <a:pt x="174596" y="192213"/>
                  </a:lnTo>
                  <a:lnTo>
                    <a:pt x="176875" y="214890"/>
                  </a:lnTo>
                  <a:lnTo>
                    <a:pt x="175845" y="227488"/>
                  </a:lnTo>
                  <a:lnTo>
                    <a:pt x="165342" y="247725"/>
                  </a:lnTo>
                  <a:lnTo>
                    <a:pt x="157627" y="256397"/>
                  </a:lnTo>
                  <a:lnTo>
                    <a:pt x="124414" y="274191"/>
                  </a:lnTo>
                  <a:lnTo>
                    <a:pt x="101540" y="276671"/>
                  </a:lnTo>
                  <a:lnTo>
                    <a:pt x="42738" y="265721"/>
                  </a:lnTo>
                  <a:lnTo>
                    <a:pt x="15857" y="252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74735" y="623984"/>
              <a:ext cx="176926" cy="197239"/>
            </a:xfrm>
            <a:custGeom>
              <a:avLst/>
              <a:gdLst/>
              <a:ahLst/>
              <a:cxnLst/>
              <a:rect l="0" t="0" r="0" b="0"/>
              <a:pathLst>
                <a:path w="176926" h="197239">
                  <a:moveTo>
                    <a:pt x="0" y="91953"/>
                  </a:moveTo>
                  <a:lnTo>
                    <a:pt x="57264" y="91953"/>
                  </a:lnTo>
                  <a:lnTo>
                    <a:pt x="118156" y="86364"/>
                  </a:lnTo>
                  <a:lnTo>
                    <a:pt x="140642" y="77381"/>
                  </a:lnTo>
                  <a:lnTo>
                    <a:pt x="158434" y="64420"/>
                  </a:lnTo>
                  <a:lnTo>
                    <a:pt x="174141" y="46961"/>
                  </a:lnTo>
                  <a:lnTo>
                    <a:pt x="176925" y="38562"/>
                  </a:lnTo>
                  <a:lnTo>
                    <a:pt x="176442" y="30623"/>
                  </a:lnTo>
                  <a:lnTo>
                    <a:pt x="173780" y="22990"/>
                  </a:lnTo>
                  <a:lnTo>
                    <a:pt x="161464" y="11390"/>
                  </a:lnTo>
                  <a:lnTo>
                    <a:pt x="153266" y="6659"/>
                  </a:lnTo>
                  <a:lnTo>
                    <a:pt x="113783" y="0"/>
                  </a:lnTo>
                  <a:lnTo>
                    <a:pt x="88005" y="4682"/>
                  </a:lnTo>
                  <a:lnTo>
                    <a:pt x="56882" y="20472"/>
                  </a:lnTo>
                  <a:lnTo>
                    <a:pt x="25404" y="46768"/>
                  </a:lnTo>
                  <a:lnTo>
                    <a:pt x="9347" y="73106"/>
                  </a:lnTo>
                  <a:lnTo>
                    <a:pt x="7274" y="96055"/>
                  </a:lnTo>
                  <a:lnTo>
                    <a:pt x="8359" y="108726"/>
                  </a:lnTo>
                  <a:lnTo>
                    <a:pt x="18923" y="132163"/>
                  </a:lnTo>
                  <a:lnTo>
                    <a:pt x="48712" y="170216"/>
                  </a:lnTo>
                  <a:lnTo>
                    <a:pt x="81244" y="187412"/>
                  </a:lnTo>
                  <a:lnTo>
                    <a:pt x="126342" y="19723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308696" y="444775"/>
              <a:ext cx="176652" cy="429005"/>
            </a:xfrm>
            <a:custGeom>
              <a:avLst/>
              <a:gdLst/>
              <a:ahLst/>
              <a:cxnLst/>
              <a:rect l="0" t="0" r="0" b="0"/>
              <a:pathLst>
                <a:path w="176652" h="429005">
                  <a:moveTo>
                    <a:pt x="81894" y="334333"/>
                  </a:moveTo>
                  <a:lnTo>
                    <a:pt x="98662" y="323155"/>
                  </a:lnTo>
                  <a:lnTo>
                    <a:pt x="110013" y="308308"/>
                  </a:lnTo>
                  <a:lnTo>
                    <a:pt x="114678" y="299436"/>
                  </a:lnTo>
                  <a:lnTo>
                    <a:pt x="115449" y="291181"/>
                  </a:lnTo>
                  <a:lnTo>
                    <a:pt x="110066" y="275770"/>
                  </a:lnTo>
                  <a:lnTo>
                    <a:pt x="93881" y="253940"/>
                  </a:lnTo>
                  <a:lnTo>
                    <a:pt x="85206" y="250322"/>
                  </a:lnTo>
                  <a:lnTo>
                    <a:pt x="63089" y="249422"/>
                  </a:lnTo>
                  <a:lnTo>
                    <a:pt x="43901" y="256041"/>
                  </a:lnTo>
                  <a:lnTo>
                    <a:pt x="35508" y="261081"/>
                  </a:lnTo>
                  <a:lnTo>
                    <a:pt x="23064" y="276041"/>
                  </a:lnTo>
                  <a:lnTo>
                    <a:pt x="5543" y="314240"/>
                  </a:lnTo>
                  <a:lnTo>
                    <a:pt x="0" y="356326"/>
                  </a:lnTo>
                  <a:lnTo>
                    <a:pt x="4943" y="382712"/>
                  </a:lnTo>
                  <a:lnTo>
                    <a:pt x="20879" y="414178"/>
                  </a:lnTo>
                  <a:lnTo>
                    <a:pt x="27180" y="422658"/>
                  </a:lnTo>
                  <a:lnTo>
                    <a:pt x="36059" y="427142"/>
                  </a:lnTo>
                  <a:lnTo>
                    <a:pt x="58404" y="429004"/>
                  </a:lnTo>
                  <a:lnTo>
                    <a:pt x="91702" y="423475"/>
                  </a:lnTo>
                  <a:lnTo>
                    <a:pt x="110040" y="408267"/>
                  </a:lnTo>
                  <a:lnTo>
                    <a:pt x="146952" y="348186"/>
                  </a:lnTo>
                  <a:lnTo>
                    <a:pt x="165109" y="297165"/>
                  </a:lnTo>
                  <a:lnTo>
                    <a:pt x="173231" y="245332"/>
                  </a:lnTo>
                  <a:lnTo>
                    <a:pt x="175637" y="185520"/>
                  </a:lnTo>
                  <a:lnTo>
                    <a:pt x="176350" y="126464"/>
                  </a:lnTo>
                  <a:lnTo>
                    <a:pt x="173442" y="71921"/>
                  </a:lnTo>
                  <a:lnTo>
                    <a:pt x="161979" y="12267"/>
                  </a:lnTo>
                  <a:lnTo>
                    <a:pt x="156341" y="4979"/>
                  </a:lnTo>
                  <a:lnTo>
                    <a:pt x="149073" y="1290"/>
                  </a:lnTo>
                  <a:lnTo>
                    <a:pt x="140718" y="0"/>
                  </a:lnTo>
                  <a:lnTo>
                    <a:pt x="135148" y="4990"/>
                  </a:lnTo>
                  <a:lnTo>
                    <a:pt x="119886" y="59740"/>
                  </a:lnTo>
                  <a:lnTo>
                    <a:pt x="115915" y="119349"/>
                  </a:lnTo>
                  <a:lnTo>
                    <a:pt x="121090" y="171328"/>
                  </a:lnTo>
                  <a:lnTo>
                    <a:pt x="124313" y="229494"/>
                  </a:lnTo>
                  <a:lnTo>
                    <a:pt x="133328" y="283123"/>
                  </a:lnTo>
                  <a:lnTo>
                    <a:pt x="153622" y="340639"/>
                  </a:lnTo>
                  <a:lnTo>
                    <a:pt x="176651" y="3869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927544" y="410611"/>
              <a:ext cx="10529" cy="410612"/>
            </a:xfrm>
            <a:custGeom>
              <a:avLst/>
              <a:gdLst/>
              <a:ahLst/>
              <a:cxnLst/>
              <a:rect l="0" t="0" r="0" b="0"/>
              <a:pathLst>
                <a:path w="10529" h="410612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3547"/>
                  </a:lnTo>
                  <a:lnTo>
                    <a:pt x="0" y="215354"/>
                  </a:lnTo>
                  <a:lnTo>
                    <a:pt x="0" y="272039"/>
                  </a:lnTo>
                  <a:lnTo>
                    <a:pt x="0" y="322759"/>
                  </a:lnTo>
                  <a:lnTo>
                    <a:pt x="5589" y="381820"/>
                  </a:lnTo>
                  <a:lnTo>
                    <a:pt x="10528" y="4106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01202" y="568538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4067" y="5590"/>
                  </a:lnTo>
                  <a:lnTo>
                    <a:pt x="139893" y="16789"/>
                  </a:lnTo>
                  <a:lnTo>
                    <a:pt x="84131" y="23334"/>
                  </a:lnTo>
                  <a:lnTo>
                    <a:pt x="24770" y="3773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000382" y="689291"/>
              <a:ext cx="193088" cy="175152"/>
            </a:xfrm>
            <a:custGeom>
              <a:avLst/>
              <a:gdLst/>
              <a:ahLst/>
              <a:cxnLst/>
              <a:rect l="0" t="0" r="0" b="0"/>
              <a:pathLst>
                <a:path w="193088" h="175152">
                  <a:moveTo>
                    <a:pt x="116675" y="5589"/>
                  </a:moveTo>
                  <a:lnTo>
                    <a:pt x="99907" y="0"/>
                  </a:lnTo>
                  <a:lnTo>
                    <a:pt x="82316" y="376"/>
                  </a:lnTo>
                  <a:lnTo>
                    <a:pt x="42427" y="10149"/>
                  </a:lnTo>
                  <a:lnTo>
                    <a:pt x="16817" y="25528"/>
                  </a:lnTo>
                  <a:lnTo>
                    <a:pt x="4833" y="47596"/>
                  </a:lnTo>
                  <a:lnTo>
                    <a:pt x="0" y="61670"/>
                  </a:lnTo>
                  <a:lnTo>
                    <a:pt x="868" y="89786"/>
                  </a:lnTo>
                  <a:lnTo>
                    <a:pt x="9053" y="115540"/>
                  </a:lnTo>
                  <a:lnTo>
                    <a:pt x="20490" y="134785"/>
                  </a:lnTo>
                  <a:lnTo>
                    <a:pt x="36491" y="148017"/>
                  </a:lnTo>
                  <a:lnTo>
                    <a:pt x="85622" y="174777"/>
                  </a:lnTo>
                  <a:lnTo>
                    <a:pt x="106383" y="175151"/>
                  </a:lnTo>
                  <a:lnTo>
                    <a:pt x="137802" y="168784"/>
                  </a:lnTo>
                  <a:lnTo>
                    <a:pt x="163749" y="153899"/>
                  </a:lnTo>
                  <a:lnTo>
                    <a:pt x="175811" y="138185"/>
                  </a:lnTo>
                  <a:lnTo>
                    <a:pt x="193087" y="99501"/>
                  </a:lnTo>
                  <a:lnTo>
                    <a:pt x="191190" y="75794"/>
                  </a:lnTo>
                  <a:lnTo>
                    <a:pt x="182548" y="51999"/>
                  </a:lnTo>
                  <a:lnTo>
                    <a:pt x="170908" y="33625"/>
                  </a:lnTo>
                  <a:lnTo>
                    <a:pt x="154817" y="20779"/>
                  </a:lnTo>
                  <a:lnTo>
                    <a:pt x="135967" y="12340"/>
                  </a:lnTo>
                  <a:lnTo>
                    <a:pt x="95618" y="558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508439" y="433526"/>
              <a:ext cx="198215" cy="461792"/>
            </a:xfrm>
            <a:custGeom>
              <a:avLst/>
              <a:gdLst/>
              <a:ahLst/>
              <a:cxnLst/>
              <a:rect l="0" t="0" r="0" b="0"/>
              <a:pathLst>
                <a:path w="198215" h="461792">
                  <a:moveTo>
                    <a:pt x="145571" y="313997"/>
                  </a:moveTo>
                  <a:lnTo>
                    <a:pt x="135996" y="282715"/>
                  </a:lnTo>
                  <a:lnTo>
                    <a:pt x="125328" y="266558"/>
                  </a:lnTo>
                  <a:lnTo>
                    <a:pt x="109668" y="254699"/>
                  </a:lnTo>
                  <a:lnTo>
                    <a:pt x="100579" y="249898"/>
                  </a:lnTo>
                  <a:lnTo>
                    <a:pt x="81121" y="247684"/>
                  </a:lnTo>
                  <a:lnTo>
                    <a:pt x="61944" y="251769"/>
                  </a:lnTo>
                  <a:lnTo>
                    <a:pt x="45622" y="261384"/>
                  </a:lnTo>
                  <a:lnTo>
                    <a:pt x="23280" y="285540"/>
                  </a:lnTo>
                  <a:lnTo>
                    <a:pt x="7431" y="314924"/>
                  </a:lnTo>
                  <a:lnTo>
                    <a:pt x="0" y="371935"/>
                  </a:lnTo>
                  <a:lnTo>
                    <a:pt x="1053" y="412922"/>
                  </a:lnTo>
                  <a:lnTo>
                    <a:pt x="9591" y="432443"/>
                  </a:lnTo>
                  <a:lnTo>
                    <a:pt x="27552" y="456587"/>
                  </a:lnTo>
                  <a:lnTo>
                    <a:pt x="36476" y="460529"/>
                  </a:lnTo>
                  <a:lnTo>
                    <a:pt x="58870" y="461791"/>
                  </a:lnTo>
                  <a:lnTo>
                    <a:pt x="92196" y="450334"/>
                  </a:lnTo>
                  <a:lnTo>
                    <a:pt x="118708" y="426533"/>
                  </a:lnTo>
                  <a:lnTo>
                    <a:pt x="135792" y="397254"/>
                  </a:lnTo>
                  <a:lnTo>
                    <a:pt x="155736" y="337121"/>
                  </a:lnTo>
                  <a:lnTo>
                    <a:pt x="170066" y="276581"/>
                  </a:lnTo>
                  <a:lnTo>
                    <a:pt x="175055" y="217513"/>
                  </a:lnTo>
                  <a:lnTo>
                    <a:pt x="176534" y="166736"/>
                  </a:lnTo>
                  <a:lnTo>
                    <a:pt x="176972" y="110877"/>
                  </a:lnTo>
                  <a:lnTo>
                    <a:pt x="177101" y="55461"/>
                  </a:lnTo>
                  <a:lnTo>
                    <a:pt x="171550" y="7587"/>
                  </a:lnTo>
                  <a:lnTo>
                    <a:pt x="167570" y="929"/>
                  </a:lnTo>
                  <a:lnTo>
                    <a:pt x="162577" y="0"/>
                  </a:lnTo>
                  <a:lnTo>
                    <a:pt x="156909" y="2890"/>
                  </a:lnTo>
                  <a:lnTo>
                    <a:pt x="147491" y="21699"/>
                  </a:lnTo>
                  <a:lnTo>
                    <a:pt x="138731" y="65173"/>
                  </a:lnTo>
                  <a:lnTo>
                    <a:pt x="139256" y="108860"/>
                  </a:lnTo>
                  <a:lnTo>
                    <a:pt x="143700" y="156509"/>
                  </a:lnTo>
                  <a:lnTo>
                    <a:pt x="148136" y="219371"/>
                  </a:lnTo>
                  <a:lnTo>
                    <a:pt x="156859" y="279330"/>
                  </a:lnTo>
                  <a:lnTo>
                    <a:pt x="170288" y="340814"/>
                  </a:lnTo>
                  <a:lnTo>
                    <a:pt x="187705" y="391358"/>
                  </a:lnTo>
                  <a:lnTo>
                    <a:pt x="198214" y="4087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780352" y="621126"/>
              <a:ext cx="126343" cy="246602"/>
            </a:xfrm>
            <a:custGeom>
              <a:avLst/>
              <a:gdLst/>
              <a:ahLst/>
              <a:cxnLst/>
              <a:rect l="0" t="0" r="0" b="0"/>
              <a:pathLst>
                <a:path w="126343" h="246602">
                  <a:moveTo>
                    <a:pt x="0" y="115868"/>
                  </a:moveTo>
                  <a:lnTo>
                    <a:pt x="5589" y="174485"/>
                  </a:lnTo>
                  <a:lnTo>
                    <a:pt x="19128" y="226320"/>
                  </a:lnTo>
                  <a:lnTo>
                    <a:pt x="30338" y="245286"/>
                  </a:lnTo>
                  <a:lnTo>
                    <a:pt x="33094" y="246601"/>
                  </a:lnTo>
                  <a:lnTo>
                    <a:pt x="33761" y="242798"/>
                  </a:lnTo>
                  <a:lnTo>
                    <a:pt x="20324" y="185576"/>
                  </a:lnTo>
                  <a:lnTo>
                    <a:pt x="4583" y="126088"/>
                  </a:lnTo>
                  <a:lnTo>
                    <a:pt x="2528" y="87831"/>
                  </a:lnTo>
                  <a:lnTo>
                    <a:pt x="14833" y="32108"/>
                  </a:lnTo>
                  <a:lnTo>
                    <a:pt x="27650" y="13911"/>
                  </a:lnTo>
                  <a:lnTo>
                    <a:pt x="35981" y="5783"/>
                  </a:lnTo>
                  <a:lnTo>
                    <a:pt x="46214" y="1534"/>
                  </a:lnTo>
                  <a:lnTo>
                    <a:pt x="93140" y="0"/>
                  </a:lnTo>
                  <a:lnTo>
                    <a:pt x="126342" y="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934335" y="673626"/>
              <a:ext cx="193458" cy="200240"/>
            </a:xfrm>
            <a:custGeom>
              <a:avLst/>
              <a:gdLst/>
              <a:ahLst/>
              <a:cxnLst/>
              <a:rect l="0" t="0" r="0" b="0"/>
              <a:pathLst>
                <a:path w="193458" h="200240">
                  <a:moveTo>
                    <a:pt x="130287" y="84425"/>
                  </a:moveTo>
                  <a:lnTo>
                    <a:pt x="127167" y="41734"/>
                  </a:lnTo>
                  <a:lnTo>
                    <a:pt x="120711" y="22167"/>
                  </a:lnTo>
                  <a:lnTo>
                    <a:pt x="110043" y="5672"/>
                  </a:lnTo>
                  <a:lnTo>
                    <a:pt x="102753" y="1508"/>
                  </a:lnTo>
                  <a:lnTo>
                    <a:pt x="85294" y="0"/>
                  </a:lnTo>
                  <a:lnTo>
                    <a:pt x="55734" y="11317"/>
                  </a:lnTo>
                  <a:lnTo>
                    <a:pt x="30338" y="29488"/>
                  </a:lnTo>
                  <a:lnTo>
                    <a:pt x="13585" y="55280"/>
                  </a:lnTo>
                  <a:lnTo>
                    <a:pt x="1212" y="90737"/>
                  </a:lnTo>
                  <a:lnTo>
                    <a:pt x="0" y="114137"/>
                  </a:lnTo>
                  <a:lnTo>
                    <a:pt x="8755" y="163344"/>
                  </a:lnTo>
                  <a:lnTo>
                    <a:pt x="23957" y="193076"/>
                  </a:lnTo>
                  <a:lnTo>
                    <a:pt x="31324" y="197804"/>
                  </a:lnTo>
                  <a:lnTo>
                    <a:pt x="48868" y="199936"/>
                  </a:lnTo>
                  <a:lnTo>
                    <a:pt x="56121" y="196528"/>
                  </a:lnTo>
                  <a:lnTo>
                    <a:pt x="67298" y="183382"/>
                  </a:lnTo>
                  <a:lnTo>
                    <a:pt x="87734" y="124782"/>
                  </a:lnTo>
                  <a:lnTo>
                    <a:pt x="96535" y="64451"/>
                  </a:lnTo>
                  <a:lnTo>
                    <a:pt x="97257" y="58241"/>
                  </a:lnTo>
                  <a:lnTo>
                    <a:pt x="97738" y="58780"/>
                  </a:lnTo>
                  <a:lnTo>
                    <a:pt x="104100" y="87678"/>
                  </a:lnTo>
                  <a:lnTo>
                    <a:pt x="118962" y="127182"/>
                  </a:lnTo>
                  <a:lnTo>
                    <a:pt x="157564" y="173677"/>
                  </a:lnTo>
                  <a:lnTo>
                    <a:pt x="193457" y="2002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106735" y="610652"/>
              <a:ext cx="260876" cy="257095"/>
            </a:xfrm>
            <a:custGeom>
              <a:avLst/>
              <a:gdLst/>
              <a:ahLst/>
              <a:cxnLst/>
              <a:rect l="0" t="0" r="0" b="0"/>
              <a:pathLst>
                <a:path w="260876" h="257095">
                  <a:moveTo>
                    <a:pt x="0" y="52643"/>
                  </a:moveTo>
                  <a:lnTo>
                    <a:pt x="5590" y="111260"/>
                  </a:lnTo>
                  <a:lnTo>
                    <a:pt x="17959" y="171500"/>
                  </a:lnTo>
                  <a:lnTo>
                    <a:pt x="29368" y="207183"/>
                  </a:lnTo>
                  <a:lnTo>
                    <a:pt x="60294" y="248267"/>
                  </a:lnTo>
                  <a:lnTo>
                    <a:pt x="67103" y="249739"/>
                  </a:lnTo>
                  <a:lnTo>
                    <a:pt x="73981" y="247211"/>
                  </a:lnTo>
                  <a:lnTo>
                    <a:pt x="80906" y="242017"/>
                  </a:lnTo>
                  <a:lnTo>
                    <a:pt x="88601" y="223767"/>
                  </a:lnTo>
                  <a:lnTo>
                    <a:pt x="96286" y="161355"/>
                  </a:lnTo>
                  <a:lnTo>
                    <a:pt x="100456" y="160213"/>
                  </a:lnTo>
                  <a:lnTo>
                    <a:pt x="105575" y="162961"/>
                  </a:lnTo>
                  <a:lnTo>
                    <a:pt x="151132" y="222010"/>
                  </a:lnTo>
                  <a:lnTo>
                    <a:pt x="165045" y="242561"/>
                  </a:lnTo>
                  <a:lnTo>
                    <a:pt x="174371" y="249445"/>
                  </a:lnTo>
                  <a:lnTo>
                    <a:pt x="197212" y="257094"/>
                  </a:lnTo>
                  <a:lnTo>
                    <a:pt x="207513" y="255624"/>
                  </a:lnTo>
                  <a:lnTo>
                    <a:pt x="225199" y="244632"/>
                  </a:lnTo>
                  <a:lnTo>
                    <a:pt x="237739" y="228049"/>
                  </a:lnTo>
                  <a:lnTo>
                    <a:pt x="255321" y="188806"/>
                  </a:lnTo>
                  <a:lnTo>
                    <a:pt x="260875" y="146540"/>
                  </a:lnTo>
                  <a:lnTo>
                    <a:pt x="256931" y="96972"/>
                  </a:lnTo>
                  <a:lnTo>
                    <a:pt x="246288" y="38566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688109" y="684515"/>
              <a:ext cx="218793" cy="208944"/>
            </a:xfrm>
            <a:custGeom>
              <a:avLst/>
              <a:gdLst/>
              <a:ahLst/>
              <a:cxnLst/>
              <a:rect l="0" t="0" r="0" b="0"/>
              <a:pathLst>
                <a:path w="218793" h="208944">
                  <a:moveTo>
                    <a:pt x="113507" y="84065"/>
                  </a:moveTo>
                  <a:lnTo>
                    <a:pt x="107918" y="25448"/>
                  </a:lnTo>
                  <a:lnTo>
                    <a:pt x="102762" y="15741"/>
                  </a:lnTo>
                  <a:lnTo>
                    <a:pt x="87675" y="1836"/>
                  </a:lnTo>
                  <a:lnTo>
                    <a:pt x="78738" y="0"/>
                  </a:lnTo>
                  <a:lnTo>
                    <a:pt x="59450" y="4199"/>
                  </a:lnTo>
                  <a:lnTo>
                    <a:pt x="42299" y="16983"/>
                  </a:lnTo>
                  <a:lnTo>
                    <a:pt x="28047" y="34364"/>
                  </a:lnTo>
                  <a:lnTo>
                    <a:pt x="5475" y="90041"/>
                  </a:lnTo>
                  <a:lnTo>
                    <a:pt x="0" y="130419"/>
                  </a:lnTo>
                  <a:lnTo>
                    <a:pt x="3966" y="166430"/>
                  </a:lnTo>
                  <a:lnTo>
                    <a:pt x="18139" y="199326"/>
                  </a:lnTo>
                  <a:lnTo>
                    <a:pt x="26532" y="205359"/>
                  </a:lnTo>
                  <a:lnTo>
                    <a:pt x="48335" y="208943"/>
                  </a:lnTo>
                  <a:lnTo>
                    <a:pt x="58361" y="205922"/>
                  </a:lnTo>
                  <a:lnTo>
                    <a:pt x="75740" y="193206"/>
                  </a:lnTo>
                  <a:lnTo>
                    <a:pt x="93088" y="166316"/>
                  </a:lnTo>
                  <a:lnTo>
                    <a:pt x="108261" y="117383"/>
                  </a:lnTo>
                  <a:lnTo>
                    <a:pt x="118405" y="54325"/>
                  </a:lnTo>
                  <a:lnTo>
                    <a:pt x="120282" y="52540"/>
                  </a:lnTo>
                  <a:lnTo>
                    <a:pt x="134720" y="101115"/>
                  </a:lnTo>
                  <a:lnTo>
                    <a:pt x="153198" y="129931"/>
                  </a:lnTo>
                  <a:lnTo>
                    <a:pt x="169752" y="142664"/>
                  </a:lnTo>
                  <a:lnTo>
                    <a:pt x="218792" y="16829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927958" y="649083"/>
              <a:ext cx="193832" cy="224783"/>
            </a:xfrm>
            <a:custGeom>
              <a:avLst/>
              <a:gdLst/>
              <a:ahLst/>
              <a:cxnLst/>
              <a:rect l="0" t="0" r="0" b="0"/>
              <a:pathLst>
                <a:path w="193832" h="224783">
                  <a:moveTo>
                    <a:pt x="0" y="35269"/>
                  </a:moveTo>
                  <a:lnTo>
                    <a:pt x="5590" y="93886"/>
                  </a:lnTo>
                  <a:lnTo>
                    <a:pt x="17958" y="148060"/>
                  </a:lnTo>
                  <a:lnTo>
                    <a:pt x="31667" y="200701"/>
                  </a:lnTo>
                  <a:lnTo>
                    <a:pt x="35150" y="212238"/>
                  </a:lnTo>
                  <a:lnTo>
                    <a:pt x="37472" y="215249"/>
                  </a:lnTo>
                  <a:lnTo>
                    <a:pt x="39019" y="212578"/>
                  </a:lnTo>
                  <a:lnTo>
                    <a:pt x="39569" y="197131"/>
                  </a:lnTo>
                  <a:lnTo>
                    <a:pt x="32869" y="135714"/>
                  </a:lnTo>
                  <a:lnTo>
                    <a:pt x="25773" y="80630"/>
                  </a:lnTo>
                  <a:lnTo>
                    <a:pt x="33211" y="27808"/>
                  </a:lnTo>
                  <a:lnTo>
                    <a:pt x="36179" y="16257"/>
                  </a:lnTo>
                  <a:lnTo>
                    <a:pt x="42836" y="8556"/>
                  </a:lnTo>
                  <a:lnTo>
                    <a:pt x="62713" y="0"/>
                  </a:lnTo>
                  <a:lnTo>
                    <a:pt x="84025" y="2436"/>
                  </a:lnTo>
                  <a:lnTo>
                    <a:pt x="105195" y="12488"/>
                  </a:lnTo>
                  <a:lnTo>
                    <a:pt x="134504" y="37878"/>
                  </a:lnTo>
                  <a:lnTo>
                    <a:pt x="165790" y="93844"/>
                  </a:lnTo>
                  <a:lnTo>
                    <a:pt x="188700" y="150477"/>
                  </a:lnTo>
                  <a:lnTo>
                    <a:pt x="193831" y="171870"/>
                  </a:lnTo>
                  <a:lnTo>
                    <a:pt x="189513" y="2247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393142" y="683640"/>
              <a:ext cx="250755" cy="212886"/>
            </a:xfrm>
            <a:custGeom>
              <a:avLst/>
              <a:gdLst/>
              <a:ahLst/>
              <a:cxnLst/>
              <a:rect l="0" t="0" r="0" b="0"/>
              <a:pathLst>
                <a:path w="250755" h="212886">
                  <a:moveTo>
                    <a:pt x="134941" y="42826"/>
                  </a:moveTo>
                  <a:lnTo>
                    <a:pt x="125365" y="18779"/>
                  </a:lnTo>
                  <a:lnTo>
                    <a:pt x="114697" y="4452"/>
                  </a:lnTo>
                  <a:lnTo>
                    <a:pt x="106237" y="866"/>
                  </a:lnTo>
                  <a:lnTo>
                    <a:pt x="84359" y="0"/>
                  </a:lnTo>
                  <a:lnTo>
                    <a:pt x="51323" y="6090"/>
                  </a:lnTo>
                  <a:lnTo>
                    <a:pt x="33047" y="18310"/>
                  </a:lnTo>
                  <a:lnTo>
                    <a:pt x="18295" y="35439"/>
                  </a:lnTo>
                  <a:lnTo>
                    <a:pt x="7839" y="54751"/>
                  </a:lnTo>
                  <a:lnTo>
                    <a:pt x="0" y="104150"/>
                  </a:lnTo>
                  <a:lnTo>
                    <a:pt x="1571" y="155848"/>
                  </a:lnTo>
                  <a:lnTo>
                    <a:pt x="7815" y="177286"/>
                  </a:lnTo>
                  <a:lnTo>
                    <a:pt x="18389" y="194613"/>
                  </a:lnTo>
                  <a:lnTo>
                    <a:pt x="34007" y="206993"/>
                  </a:lnTo>
                  <a:lnTo>
                    <a:pt x="43086" y="211932"/>
                  </a:lnTo>
                  <a:lnTo>
                    <a:pt x="51477" y="212885"/>
                  </a:lnTo>
                  <a:lnTo>
                    <a:pt x="67040" y="207705"/>
                  </a:lnTo>
                  <a:lnTo>
                    <a:pt x="88956" y="191635"/>
                  </a:lnTo>
                  <a:lnTo>
                    <a:pt x="110267" y="160877"/>
                  </a:lnTo>
                  <a:lnTo>
                    <a:pt x="130023" y="107392"/>
                  </a:lnTo>
                  <a:lnTo>
                    <a:pt x="137824" y="75421"/>
                  </a:lnTo>
                  <a:lnTo>
                    <a:pt x="141543" y="70405"/>
                  </a:lnTo>
                  <a:lnTo>
                    <a:pt x="145191" y="72911"/>
                  </a:lnTo>
                  <a:lnTo>
                    <a:pt x="171386" y="116544"/>
                  </a:lnTo>
                  <a:lnTo>
                    <a:pt x="205309" y="154670"/>
                  </a:lnTo>
                  <a:lnTo>
                    <a:pt x="222367" y="162725"/>
                  </a:lnTo>
                  <a:lnTo>
                    <a:pt x="250754" y="1691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696538" y="642238"/>
              <a:ext cx="94758" cy="212644"/>
            </a:xfrm>
            <a:custGeom>
              <a:avLst/>
              <a:gdLst/>
              <a:ahLst/>
              <a:cxnLst/>
              <a:rect l="0" t="0" r="0" b="0"/>
              <a:pathLst>
                <a:path w="94758" h="212644">
                  <a:moveTo>
                    <a:pt x="0" y="84228"/>
                  </a:moveTo>
                  <a:lnTo>
                    <a:pt x="5590" y="142845"/>
                  </a:lnTo>
                  <a:lnTo>
                    <a:pt x="19129" y="188613"/>
                  </a:lnTo>
                  <a:lnTo>
                    <a:pt x="30339" y="210170"/>
                  </a:lnTo>
                  <a:lnTo>
                    <a:pt x="33095" y="212643"/>
                  </a:lnTo>
                  <a:lnTo>
                    <a:pt x="33761" y="209612"/>
                  </a:lnTo>
                  <a:lnTo>
                    <a:pt x="23467" y="158538"/>
                  </a:lnTo>
                  <a:lnTo>
                    <a:pt x="10311" y="104712"/>
                  </a:lnTo>
                  <a:lnTo>
                    <a:pt x="2037" y="49020"/>
                  </a:lnTo>
                  <a:lnTo>
                    <a:pt x="7144" y="27246"/>
                  </a:lnTo>
                  <a:lnTo>
                    <a:pt x="11783" y="18164"/>
                  </a:lnTo>
                  <a:lnTo>
                    <a:pt x="19554" y="12109"/>
                  </a:lnTo>
                  <a:lnTo>
                    <a:pt x="40666" y="5382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883347" y="705318"/>
              <a:ext cx="129048" cy="196038"/>
            </a:xfrm>
            <a:custGeom>
              <a:avLst/>
              <a:gdLst/>
              <a:ahLst/>
              <a:cxnLst/>
              <a:rect l="0" t="0" r="0" b="0"/>
              <a:pathLst>
                <a:path w="129048" h="196038">
                  <a:moveTo>
                    <a:pt x="13233" y="63262"/>
                  </a:moveTo>
                  <a:lnTo>
                    <a:pt x="30001" y="74440"/>
                  </a:lnTo>
                  <a:lnTo>
                    <a:pt x="47592" y="76809"/>
                  </a:lnTo>
                  <a:lnTo>
                    <a:pt x="57196" y="75803"/>
                  </a:lnTo>
                  <a:lnTo>
                    <a:pt x="74106" y="65326"/>
                  </a:lnTo>
                  <a:lnTo>
                    <a:pt x="81891" y="57619"/>
                  </a:lnTo>
                  <a:lnTo>
                    <a:pt x="85911" y="47802"/>
                  </a:lnTo>
                  <a:lnTo>
                    <a:pt x="87258" y="24415"/>
                  </a:lnTo>
                  <a:lnTo>
                    <a:pt x="83640" y="15137"/>
                  </a:lnTo>
                  <a:lnTo>
                    <a:pt x="70261" y="1709"/>
                  </a:lnTo>
                  <a:lnTo>
                    <a:pt x="62951" y="0"/>
                  </a:lnTo>
                  <a:lnTo>
                    <a:pt x="55737" y="1200"/>
                  </a:lnTo>
                  <a:lnTo>
                    <a:pt x="40312" y="9942"/>
                  </a:lnTo>
                  <a:lnTo>
                    <a:pt x="21759" y="25526"/>
                  </a:lnTo>
                  <a:lnTo>
                    <a:pt x="8054" y="47270"/>
                  </a:lnTo>
                  <a:lnTo>
                    <a:pt x="2761" y="59620"/>
                  </a:lnTo>
                  <a:lnTo>
                    <a:pt x="0" y="85820"/>
                  </a:lnTo>
                  <a:lnTo>
                    <a:pt x="7759" y="135178"/>
                  </a:lnTo>
                  <a:lnTo>
                    <a:pt x="22789" y="162429"/>
                  </a:lnTo>
                  <a:lnTo>
                    <a:pt x="42060" y="185322"/>
                  </a:lnTo>
                  <a:lnTo>
                    <a:pt x="61920" y="193550"/>
                  </a:lnTo>
                  <a:lnTo>
                    <a:pt x="85175" y="196037"/>
                  </a:lnTo>
                  <a:lnTo>
                    <a:pt x="129047" y="18960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069415" y="717585"/>
              <a:ext cx="279892" cy="187860"/>
            </a:xfrm>
            <a:custGeom>
              <a:avLst/>
              <a:gdLst/>
              <a:ahLst/>
              <a:cxnLst/>
              <a:rect l="0" t="0" r="0" b="0"/>
              <a:pathLst>
                <a:path w="279892" h="187860">
                  <a:moveTo>
                    <a:pt x="69320" y="114166"/>
                  </a:moveTo>
                  <a:lnTo>
                    <a:pt x="84961" y="96185"/>
                  </a:lnTo>
                  <a:lnTo>
                    <a:pt x="93040" y="79268"/>
                  </a:lnTo>
                  <a:lnTo>
                    <a:pt x="98576" y="44424"/>
                  </a:lnTo>
                  <a:lnTo>
                    <a:pt x="93631" y="21168"/>
                  </a:lnTo>
                  <a:lnTo>
                    <a:pt x="89037" y="10054"/>
                  </a:lnTo>
                  <a:lnTo>
                    <a:pt x="81295" y="3813"/>
                  </a:lnTo>
                  <a:lnTo>
                    <a:pt x="60215" y="0"/>
                  </a:lnTo>
                  <a:lnTo>
                    <a:pt x="41487" y="5324"/>
                  </a:lnTo>
                  <a:lnTo>
                    <a:pt x="33217" y="10019"/>
                  </a:lnTo>
                  <a:lnTo>
                    <a:pt x="10400" y="38984"/>
                  </a:lnTo>
                  <a:lnTo>
                    <a:pt x="0" y="77202"/>
                  </a:lnTo>
                  <a:lnTo>
                    <a:pt x="4891" y="130867"/>
                  </a:lnTo>
                  <a:lnTo>
                    <a:pt x="10660" y="154344"/>
                  </a:lnTo>
                  <a:lnTo>
                    <a:pt x="23362" y="173357"/>
                  </a:lnTo>
                  <a:lnTo>
                    <a:pt x="31663" y="181703"/>
                  </a:lnTo>
                  <a:lnTo>
                    <a:pt x="40706" y="186096"/>
                  </a:lnTo>
                  <a:lnTo>
                    <a:pt x="60113" y="187859"/>
                  </a:lnTo>
                  <a:lnTo>
                    <a:pt x="69031" y="184352"/>
                  </a:lnTo>
                  <a:lnTo>
                    <a:pt x="85180" y="171096"/>
                  </a:lnTo>
                  <a:lnTo>
                    <a:pt x="107425" y="143902"/>
                  </a:lnTo>
                  <a:lnTo>
                    <a:pt x="115502" y="117633"/>
                  </a:lnTo>
                  <a:lnTo>
                    <a:pt x="117656" y="102439"/>
                  </a:lnTo>
                  <a:lnTo>
                    <a:pt x="121431" y="94650"/>
                  </a:lnTo>
                  <a:lnTo>
                    <a:pt x="126288" y="91797"/>
                  </a:lnTo>
                  <a:lnTo>
                    <a:pt x="131865" y="92234"/>
                  </a:lnTo>
                  <a:lnTo>
                    <a:pt x="144301" y="98959"/>
                  </a:lnTo>
                  <a:lnTo>
                    <a:pt x="206882" y="146060"/>
                  </a:lnTo>
                  <a:lnTo>
                    <a:pt x="266232" y="154934"/>
                  </a:lnTo>
                  <a:lnTo>
                    <a:pt x="279891" y="15628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695088" y="1347647"/>
            <a:ext cx="3981944" cy="568540"/>
            <a:chOff x="1695088" y="1347647"/>
            <a:chExt cx="3981944" cy="568540"/>
          </a:xfrm>
        </p:grpSpPr>
        <p:sp>
          <p:nvSpPr>
            <p:cNvPr id="33" name="Freeform 32"/>
            <p:cNvSpPr/>
            <p:nvPr/>
          </p:nvSpPr>
          <p:spPr>
            <a:xfrm>
              <a:off x="1716145" y="1610860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0" y="58616"/>
                  </a:lnTo>
                  <a:lnTo>
                    <a:pt x="7235" y="120026"/>
                  </a:lnTo>
                  <a:lnTo>
                    <a:pt x="9878" y="175310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695088" y="150557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810901" y="1592750"/>
              <a:ext cx="178986" cy="219437"/>
            </a:xfrm>
            <a:custGeom>
              <a:avLst/>
              <a:gdLst/>
              <a:ahLst/>
              <a:cxnLst/>
              <a:rect l="0" t="0" r="0" b="0"/>
              <a:pathLst>
                <a:path w="178986" h="219437">
                  <a:moveTo>
                    <a:pt x="0" y="49695"/>
                  </a:moveTo>
                  <a:lnTo>
                    <a:pt x="5589" y="108312"/>
                  </a:lnTo>
                  <a:lnTo>
                    <a:pt x="18211" y="168028"/>
                  </a:lnTo>
                  <a:lnTo>
                    <a:pt x="26748" y="219436"/>
                  </a:lnTo>
                  <a:lnTo>
                    <a:pt x="22038" y="173015"/>
                  </a:lnTo>
                  <a:lnTo>
                    <a:pt x="21251" y="116472"/>
                  </a:lnTo>
                  <a:lnTo>
                    <a:pt x="24215" y="63362"/>
                  </a:lnTo>
                  <a:lnTo>
                    <a:pt x="35719" y="13140"/>
                  </a:lnTo>
                  <a:lnTo>
                    <a:pt x="42530" y="5438"/>
                  </a:lnTo>
                  <a:lnTo>
                    <a:pt x="51750" y="1473"/>
                  </a:lnTo>
                  <a:lnTo>
                    <a:pt x="62576" y="0"/>
                  </a:lnTo>
                  <a:lnTo>
                    <a:pt x="80844" y="4602"/>
                  </a:lnTo>
                  <a:lnTo>
                    <a:pt x="111636" y="26620"/>
                  </a:lnTo>
                  <a:lnTo>
                    <a:pt x="127574" y="52217"/>
                  </a:lnTo>
                  <a:lnTo>
                    <a:pt x="150709" y="113087"/>
                  </a:lnTo>
                  <a:lnTo>
                    <a:pt x="163737" y="163429"/>
                  </a:lnTo>
                  <a:lnTo>
                    <a:pt x="168228" y="199858"/>
                  </a:lnTo>
                  <a:lnTo>
                    <a:pt x="178985" y="21815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403103" y="1570012"/>
              <a:ext cx="176379" cy="248745"/>
            </a:xfrm>
            <a:custGeom>
              <a:avLst/>
              <a:gdLst/>
              <a:ahLst/>
              <a:cxnLst/>
              <a:rect l="0" t="0" r="0" b="0"/>
              <a:pathLst>
                <a:path w="176379" h="248745">
                  <a:moveTo>
                    <a:pt x="134264" y="93490"/>
                  </a:moveTo>
                  <a:lnTo>
                    <a:pt x="115136" y="30062"/>
                  </a:lnTo>
                  <a:lnTo>
                    <a:pt x="103926" y="9148"/>
                  </a:lnTo>
                  <a:lnTo>
                    <a:pt x="95322" y="3337"/>
                  </a:lnTo>
                  <a:lnTo>
                    <a:pt x="73283" y="0"/>
                  </a:lnTo>
                  <a:lnTo>
                    <a:pt x="54129" y="5536"/>
                  </a:lnTo>
                  <a:lnTo>
                    <a:pt x="45746" y="10287"/>
                  </a:lnTo>
                  <a:lnTo>
                    <a:pt x="33312" y="24926"/>
                  </a:lnTo>
                  <a:lnTo>
                    <a:pt x="15797" y="68508"/>
                  </a:lnTo>
                  <a:lnTo>
                    <a:pt x="2242" y="122177"/>
                  </a:lnTo>
                  <a:lnTo>
                    <a:pt x="0" y="162691"/>
                  </a:lnTo>
                  <a:lnTo>
                    <a:pt x="12237" y="219240"/>
                  </a:lnTo>
                  <a:lnTo>
                    <a:pt x="25048" y="237506"/>
                  </a:lnTo>
                  <a:lnTo>
                    <a:pt x="33377" y="245653"/>
                  </a:lnTo>
                  <a:lnTo>
                    <a:pt x="41270" y="248744"/>
                  </a:lnTo>
                  <a:lnTo>
                    <a:pt x="48872" y="248465"/>
                  </a:lnTo>
                  <a:lnTo>
                    <a:pt x="56279" y="245940"/>
                  </a:lnTo>
                  <a:lnTo>
                    <a:pt x="70748" y="233775"/>
                  </a:lnTo>
                  <a:lnTo>
                    <a:pt x="83808" y="215501"/>
                  </a:lnTo>
                  <a:lnTo>
                    <a:pt x="105552" y="157708"/>
                  </a:lnTo>
                  <a:lnTo>
                    <a:pt x="116529" y="119797"/>
                  </a:lnTo>
                  <a:lnTo>
                    <a:pt x="118931" y="116877"/>
                  </a:lnTo>
                  <a:lnTo>
                    <a:pt x="120533" y="120780"/>
                  </a:lnTo>
                  <a:lnTo>
                    <a:pt x="134908" y="178265"/>
                  </a:lnTo>
                  <a:lnTo>
                    <a:pt x="138203" y="188611"/>
                  </a:lnTo>
                  <a:lnTo>
                    <a:pt x="143909" y="196679"/>
                  </a:lnTo>
                  <a:lnTo>
                    <a:pt x="176378" y="21983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916348" y="1505575"/>
              <a:ext cx="179036" cy="259934"/>
            </a:xfrm>
            <a:custGeom>
              <a:avLst/>
              <a:gdLst/>
              <a:ahLst/>
              <a:cxnLst/>
              <a:rect l="0" t="0" r="0" b="0"/>
              <a:pathLst>
                <a:path w="179036" h="259934">
                  <a:moveTo>
                    <a:pt x="126387" y="0"/>
                  </a:moveTo>
                  <a:lnTo>
                    <a:pt x="92766" y="2339"/>
                  </a:lnTo>
                  <a:lnTo>
                    <a:pt x="32980" y="29308"/>
                  </a:lnTo>
                  <a:lnTo>
                    <a:pt x="6035" y="55087"/>
                  </a:lnTo>
                  <a:lnTo>
                    <a:pt x="1698" y="64801"/>
                  </a:lnTo>
                  <a:lnTo>
                    <a:pt x="0" y="84952"/>
                  </a:lnTo>
                  <a:lnTo>
                    <a:pt x="6265" y="102487"/>
                  </a:lnTo>
                  <a:lnTo>
                    <a:pt x="11211" y="110439"/>
                  </a:lnTo>
                  <a:lnTo>
                    <a:pt x="26065" y="122393"/>
                  </a:lnTo>
                  <a:lnTo>
                    <a:pt x="45535" y="130436"/>
                  </a:lnTo>
                  <a:lnTo>
                    <a:pt x="96162" y="138719"/>
                  </a:lnTo>
                  <a:lnTo>
                    <a:pt x="145633" y="151273"/>
                  </a:lnTo>
                  <a:lnTo>
                    <a:pt x="164577" y="164329"/>
                  </a:lnTo>
                  <a:lnTo>
                    <a:pt x="172904" y="172723"/>
                  </a:lnTo>
                  <a:lnTo>
                    <a:pt x="177286" y="181829"/>
                  </a:lnTo>
                  <a:lnTo>
                    <a:pt x="179035" y="201306"/>
                  </a:lnTo>
                  <a:lnTo>
                    <a:pt x="173442" y="232001"/>
                  </a:lnTo>
                  <a:lnTo>
                    <a:pt x="168286" y="240065"/>
                  </a:lnTo>
                  <a:lnTo>
                    <a:pt x="153198" y="252145"/>
                  </a:lnTo>
                  <a:lnTo>
                    <a:pt x="113794" y="259933"/>
                  </a:lnTo>
                  <a:lnTo>
                    <a:pt x="64888" y="254159"/>
                  </a:lnTo>
                  <a:lnTo>
                    <a:pt x="10574" y="2421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158549" y="1593389"/>
              <a:ext cx="263213" cy="177526"/>
            </a:xfrm>
            <a:custGeom>
              <a:avLst/>
              <a:gdLst/>
              <a:ahLst/>
              <a:cxnLst/>
              <a:rect l="0" t="0" r="0" b="0"/>
              <a:pathLst>
                <a:path w="263213" h="177526">
                  <a:moveTo>
                    <a:pt x="0" y="80642"/>
                  </a:moveTo>
                  <a:lnTo>
                    <a:pt x="5589" y="142734"/>
                  </a:lnTo>
                  <a:lnTo>
                    <a:pt x="14654" y="175079"/>
                  </a:lnTo>
                  <a:lnTo>
                    <a:pt x="16788" y="177525"/>
                  </a:lnTo>
                  <a:lnTo>
                    <a:pt x="18211" y="174476"/>
                  </a:lnTo>
                  <a:lnTo>
                    <a:pt x="18622" y="158611"/>
                  </a:lnTo>
                  <a:lnTo>
                    <a:pt x="12474" y="107178"/>
                  </a:lnTo>
                  <a:lnTo>
                    <a:pt x="14224" y="64328"/>
                  </a:lnTo>
                  <a:lnTo>
                    <a:pt x="25297" y="18408"/>
                  </a:lnTo>
                  <a:lnTo>
                    <a:pt x="30902" y="14586"/>
                  </a:lnTo>
                  <a:lnTo>
                    <a:pt x="38149" y="15547"/>
                  </a:lnTo>
                  <a:lnTo>
                    <a:pt x="54390" y="25975"/>
                  </a:lnTo>
                  <a:lnTo>
                    <a:pt x="76687" y="52746"/>
                  </a:lnTo>
                  <a:lnTo>
                    <a:pt x="112235" y="105506"/>
                  </a:lnTo>
                  <a:lnTo>
                    <a:pt x="118107" y="107747"/>
                  </a:lnTo>
                  <a:lnTo>
                    <a:pt x="123192" y="105731"/>
                  </a:lnTo>
                  <a:lnTo>
                    <a:pt x="127751" y="100877"/>
                  </a:lnTo>
                  <a:lnTo>
                    <a:pt x="132817" y="83006"/>
                  </a:lnTo>
                  <a:lnTo>
                    <a:pt x="141659" y="33406"/>
                  </a:lnTo>
                  <a:lnTo>
                    <a:pt x="156876" y="3605"/>
                  </a:lnTo>
                  <a:lnTo>
                    <a:pt x="164246" y="38"/>
                  </a:lnTo>
                  <a:lnTo>
                    <a:pt x="172668" y="0"/>
                  </a:lnTo>
                  <a:lnTo>
                    <a:pt x="181793" y="2314"/>
                  </a:lnTo>
                  <a:lnTo>
                    <a:pt x="198170" y="14244"/>
                  </a:lnTo>
                  <a:lnTo>
                    <a:pt x="212078" y="32414"/>
                  </a:lnTo>
                  <a:lnTo>
                    <a:pt x="240000" y="90134"/>
                  </a:lnTo>
                  <a:lnTo>
                    <a:pt x="254133" y="148890"/>
                  </a:lnTo>
                  <a:lnTo>
                    <a:pt x="263212" y="1753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496842" y="1610047"/>
              <a:ext cx="219718" cy="168854"/>
            </a:xfrm>
            <a:custGeom>
              <a:avLst/>
              <a:gdLst/>
              <a:ahLst/>
              <a:cxnLst/>
              <a:rect l="0" t="0" r="0" b="0"/>
              <a:pathLst>
                <a:path w="219718" h="168854">
                  <a:moveTo>
                    <a:pt x="103904" y="74512"/>
                  </a:moveTo>
                  <a:lnTo>
                    <a:pt x="89249" y="21485"/>
                  </a:lnTo>
                  <a:lnTo>
                    <a:pt x="83606" y="13424"/>
                  </a:lnTo>
                  <a:lnTo>
                    <a:pt x="67976" y="1348"/>
                  </a:lnTo>
                  <a:lnTo>
                    <a:pt x="58895" y="0"/>
                  </a:lnTo>
                  <a:lnTo>
                    <a:pt x="39446" y="4741"/>
                  </a:lnTo>
                  <a:lnTo>
                    <a:pt x="14356" y="20564"/>
                  </a:lnTo>
                  <a:lnTo>
                    <a:pt x="5613" y="39617"/>
                  </a:lnTo>
                  <a:lnTo>
                    <a:pt x="0" y="89976"/>
                  </a:lnTo>
                  <a:lnTo>
                    <a:pt x="4617" y="131087"/>
                  </a:lnTo>
                  <a:lnTo>
                    <a:pt x="13373" y="152689"/>
                  </a:lnTo>
                  <a:lnTo>
                    <a:pt x="18984" y="161725"/>
                  </a:lnTo>
                  <a:lnTo>
                    <a:pt x="27403" y="166579"/>
                  </a:lnTo>
                  <a:lnTo>
                    <a:pt x="49236" y="168853"/>
                  </a:lnTo>
                  <a:lnTo>
                    <a:pt x="58100" y="165482"/>
                  </a:lnTo>
                  <a:lnTo>
                    <a:pt x="71068" y="152378"/>
                  </a:lnTo>
                  <a:lnTo>
                    <a:pt x="84946" y="119680"/>
                  </a:lnTo>
                  <a:lnTo>
                    <a:pt x="92880" y="76069"/>
                  </a:lnTo>
                  <a:lnTo>
                    <a:pt x="95385" y="77889"/>
                  </a:lnTo>
                  <a:lnTo>
                    <a:pt x="113400" y="108844"/>
                  </a:lnTo>
                  <a:lnTo>
                    <a:pt x="138303" y="132908"/>
                  </a:lnTo>
                  <a:lnTo>
                    <a:pt x="173497" y="149266"/>
                  </a:lnTo>
                  <a:lnTo>
                    <a:pt x="184225" y="150085"/>
                  </a:lnTo>
                  <a:lnTo>
                    <a:pt x="219717" y="1376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727088" y="1347647"/>
              <a:ext cx="52643" cy="452727"/>
            </a:xfrm>
            <a:custGeom>
              <a:avLst/>
              <a:gdLst/>
              <a:ahLst/>
              <a:cxnLst/>
              <a:rect l="0" t="0" r="0" b="0"/>
              <a:pathLst>
                <a:path w="52643" h="452727">
                  <a:moveTo>
                    <a:pt x="0" y="0"/>
                  </a:moveTo>
                  <a:lnTo>
                    <a:pt x="0" y="58617"/>
                  </a:lnTo>
                  <a:lnTo>
                    <a:pt x="0" y="115764"/>
                  </a:lnTo>
                  <a:lnTo>
                    <a:pt x="7235" y="175985"/>
                  </a:lnTo>
                  <a:lnTo>
                    <a:pt x="12998" y="231728"/>
                  </a:lnTo>
                  <a:lnTo>
                    <a:pt x="19465" y="287799"/>
                  </a:lnTo>
                  <a:lnTo>
                    <a:pt x="32300" y="346519"/>
                  </a:lnTo>
                  <a:lnTo>
                    <a:pt x="41991" y="407197"/>
                  </a:lnTo>
                  <a:lnTo>
                    <a:pt x="52642" y="4527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863958" y="1379233"/>
              <a:ext cx="52644" cy="421141"/>
            </a:xfrm>
            <a:custGeom>
              <a:avLst/>
              <a:gdLst/>
              <a:ahLst/>
              <a:cxnLst/>
              <a:rect l="0" t="0" r="0" b="0"/>
              <a:pathLst>
                <a:path w="52644" h="421141">
                  <a:moveTo>
                    <a:pt x="0" y="0"/>
                  </a:moveTo>
                  <a:lnTo>
                    <a:pt x="0" y="60383"/>
                  </a:lnTo>
                  <a:lnTo>
                    <a:pt x="3120" y="111868"/>
                  </a:lnTo>
                  <a:lnTo>
                    <a:pt x="9065" y="171186"/>
                  </a:lnTo>
                  <a:lnTo>
                    <a:pt x="18645" y="227963"/>
                  </a:lnTo>
                  <a:lnTo>
                    <a:pt x="31802" y="290478"/>
                  </a:lnTo>
                  <a:lnTo>
                    <a:pt x="39059" y="343041"/>
                  </a:lnTo>
                  <a:lnTo>
                    <a:pt x="48948" y="405136"/>
                  </a:lnTo>
                  <a:lnTo>
                    <a:pt x="52643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48186" y="1582350"/>
              <a:ext cx="142352" cy="207495"/>
            </a:xfrm>
            <a:custGeom>
              <a:avLst/>
              <a:gdLst/>
              <a:ahLst/>
              <a:cxnLst/>
              <a:rect l="0" t="0" r="0" b="0"/>
              <a:pathLst>
                <a:path w="142352" h="207495">
                  <a:moveTo>
                    <a:pt x="0" y="112738"/>
                  </a:moveTo>
                  <a:lnTo>
                    <a:pt x="53875" y="85227"/>
                  </a:lnTo>
                  <a:lnTo>
                    <a:pt x="115922" y="62484"/>
                  </a:lnTo>
                  <a:lnTo>
                    <a:pt x="136919" y="51019"/>
                  </a:lnTo>
                  <a:lnTo>
                    <a:pt x="141582" y="43516"/>
                  </a:lnTo>
                  <a:lnTo>
                    <a:pt x="142351" y="35004"/>
                  </a:lnTo>
                  <a:lnTo>
                    <a:pt x="140524" y="25820"/>
                  </a:lnTo>
                  <a:lnTo>
                    <a:pt x="135797" y="18528"/>
                  </a:lnTo>
                  <a:lnTo>
                    <a:pt x="121185" y="7306"/>
                  </a:lnTo>
                  <a:lnTo>
                    <a:pt x="87640" y="0"/>
                  </a:lnTo>
                  <a:lnTo>
                    <a:pt x="64688" y="4530"/>
                  </a:lnTo>
                  <a:lnTo>
                    <a:pt x="35154" y="20235"/>
                  </a:lnTo>
                  <a:lnTo>
                    <a:pt x="26946" y="26503"/>
                  </a:lnTo>
                  <a:lnTo>
                    <a:pt x="17825" y="49065"/>
                  </a:lnTo>
                  <a:lnTo>
                    <a:pt x="14942" y="77420"/>
                  </a:lnTo>
                  <a:lnTo>
                    <a:pt x="21065" y="118521"/>
                  </a:lnTo>
                  <a:lnTo>
                    <a:pt x="37177" y="152276"/>
                  </a:lnTo>
                  <a:lnTo>
                    <a:pt x="50059" y="169694"/>
                  </a:lnTo>
                  <a:lnTo>
                    <a:pt x="76054" y="187066"/>
                  </a:lnTo>
                  <a:lnTo>
                    <a:pt x="136871" y="20749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179813" y="1589803"/>
              <a:ext cx="136872" cy="214103"/>
            </a:xfrm>
            <a:custGeom>
              <a:avLst/>
              <a:gdLst/>
              <a:ahLst/>
              <a:cxnLst/>
              <a:rect l="0" t="0" r="0" b="0"/>
              <a:pathLst>
                <a:path w="136872" h="214103">
                  <a:moveTo>
                    <a:pt x="0" y="94756"/>
                  </a:moveTo>
                  <a:lnTo>
                    <a:pt x="19129" y="158184"/>
                  </a:lnTo>
                  <a:lnTo>
                    <a:pt x="45854" y="214102"/>
                  </a:lnTo>
                  <a:lnTo>
                    <a:pt x="44556" y="208630"/>
                  </a:lnTo>
                  <a:lnTo>
                    <a:pt x="18609" y="147768"/>
                  </a:lnTo>
                  <a:lnTo>
                    <a:pt x="7334" y="115922"/>
                  </a:lnTo>
                  <a:lnTo>
                    <a:pt x="6379" y="94805"/>
                  </a:lnTo>
                  <a:lnTo>
                    <a:pt x="11024" y="74890"/>
                  </a:lnTo>
                  <a:lnTo>
                    <a:pt x="33070" y="43042"/>
                  </a:lnTo>
                  <a:lnTo>
                    <a:pt x="47453" y="29658"/>
                  </a:lnTo>
                  <a:lnTo>
                    <a:pt x="95460" y="7689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713253" y="1347647"/>
              <a:ext cx="119328" cy="515898"/>
            </a:xfrm>
            <a:custGeom>
              <a:avLst/>
              <a:gdLst/>
              <a:ahLst/>
              <a:cxnLst/>
              <a:rect l="0" t="0" r="0" b="0"/>
              <a:pathLst>
                <a:path w="119328" h="515898">
                  <a:moveTo>
                    <a:pt x="66685" y="515897"/>
                  </a:moveTo>
                  <a:lnTo>
                    <a:pt x="63565" y="473205"/>
                  </a:lnTo>
                  <a:lnTo>
                    <a:pt x="55962" y="411489"/>
                  </a:lnTo>
                  <a:lnTo>
                    <a:pt x="44896" y="352467"/>
                  </a:lnTo>
                  <a:lnTo>
                    <a:pt x="31445" y="295141"/>
                  </a:lnTo>
                  <a:lnTo>
                    <a:pt x="21018" y="239138"/>
                  </a:lnTo>
                  <a:lnTo>
                    <a:pt x="10520" y="183680"/>
                  </a:lnTo>
                  <a:lnTo>
                    <a:pt x="0" y="130203"/>
                  </a:lnTo>
                  <a:lnTo>
                    <a:pt x="653" y="82902"/>
                  </a:lnTo>
                  <a:lnTo>
                    <a:pt x="8482" y="59852"/>
                  </a:lnTo>
                  <a:lnTo>
                    <a:pt x="20929" y="41809"/>
                  </a:lnTo>
                  <a:lnTo>
                    <a:pt x="47668" y="19667"/>
                  </a:lnTo>
                  <a:lnTo>
                    <a:pt x="77818" y="6347"/>
                  </a:lnTo>
                  <a:lnTo>
                    <a:pt x="11932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706238" y="1642445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04900" y="14655"/>
                  </a:lnTo>
                  <a:lnTo>
                    <a:pt x="48624" y="2702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899793" y="1684559"/>
              <a:ext cx="140055" cy="194990"/>
            </a:xfrm>
            <a:custGeom>
              <a:avLst/>
              <a:gdLst/>
              <a:ahLst/>
              <a:cxnLst/>
              <a:rect l="0" t="0" r="0" b="0"/>
              <a:pathLst>
                <a:path w="140055" h="194990">
                  <a:moveTo>
                    <a:pt x="80186" y="0"/>
                  </a:moveTo>
                  <a:lnTo>
                    <a:pt x="48904" y="9575"/>
                  </a:lnTo>
                  <a:lnTo>
                    <a:pt x="10499" y="39403"/>
                  </a:lnTo>
                  <a:lnTo>
                    <a:pt x="2421" y="59237"/>
                  </a:lnTo>
                  <a:lnTo>
                    <a:pt x="0" y="84819"/>
                  </a:lnTo>
                  <a:lnTo>
                    <a:pt x="7979" y="142663"/>
                  </a:lnTo>
                  <a:lnTo>
                    <a:pt x="15339" y="165181"/>
                  </a:lnTo>
                  <a:lnTo>
                    <a:pt x="26409" y="182988"/>
                  </a:lnTo>
                  <a:lnTo>
                    <a:pt x="34976" y="188673"/>
                  </a:lnTo>
                  <a:lnTo>
                    <a:pt x="56973" y="194989"/>
                  </a:lnTo>
                  <a:lnTo>
                    <a:pt x="67051" y="194333"/>
                  </a:lnTo>
                  <a:lnTo>
                    <a:pt x="93582" y="182233"/>
                  </a:lnTo>
                  <a:lnTo>
                    <a:pt x="113046" y="170290"/>
                  </a:lnTo>
                  <a:lnTo>
                    <a:pt x="127156" y="150944"/>
                  </a:lnTo>
                  <a:lnTo>
                    <a:pt x="136157" y="126748"/>
                  </a:lnTo>
                  <a:lnTo>
                    <a:pt x="140054" y="87988"/>
                  </a:lnTo>
                  <a:lnTo>
                    <a:pt x="128422" y="32081"/>
                  </a:lnTo>
                  <a:lnTo>
                    <a:pt x="11177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064207" y="1674031"/>
              <a:ext cx="147400" cy="176436"/>
            </a:xfrm>
            <a:custGeom>
              <a:avLst/>
              <a:gdLst/>
              <a:ahLst/>
              <a:cxnLst/>
              <a:rect l="0" t="0" r="0" b="0"/>
              <a:pathLst>
                <a:path w="147400" h="176436">
                  <a:moveTo>
                    <a:pt x="0" y="31585"/>
                  </a:moveTo>
                  <a:lnTo>
                    <a:pt x="34747" y="95013"/>
                  </a:lnTo>
                  <a:lnTo>
                    <a:pt x="67728" y="156780"/>
                  </a:lnTo>
                  <a:lnTo>
                    <a:pt x="83369" y="176435"/>
                  </a:lnTo>
                  <a:lnTo>
                    <a:pt x="82485" y="176115"/>
                  </a:lnTo>
                  <a:lnTo>
                    <a:pt x="79557" y="173562"/>
                  </a:lnTo>
                  <a:lnTo>
                    <a:pt x="56084" y="114880"/>
                  </a:lnTo>
                  <a:lnTo>
                    <a:pt x="49103" y="94341"/>
                  </a:lnTo>
                  <a:lnTo>
                    <a:pt x="49775" y="57459"/>
                  </a:lnTo>
                  <a:lnTo>
                    <a:pt x="57607" y="36845"/>
                  </a:lnTo>
                  <a:lnTo>
                    <a:pt x="62971" y="28073"/>
                  </a:lnTo>
                  <a:lnTo>
                    <a:pt x="78290" y="15206"/>
                  </a:lnTo>
                  <a:lnTo>
                    <a:pt x="97967" y="675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274777" y="1663410"/>
              <a:ext cx="284270" cy="252777"/>
            </a:xfrm>
            <a:custGeom>
              <a:avLst/>
              <a:gdLst/>
              <a:ahLst/>
              <a:cxnLst/>
              <a:rect l="0" t="0" r="0" b="0"/>
              <a:pathLst>
                <a:path w="284270" h="252777">
                  <a:moveTo>
                    <a:pt x="0" y="84320"/>
                  </a:moveTo>
                  <a:lnTo>
                    <a:pt x="5589" y="146413"/>
                  </a:lnTo>
                  <a:lnTo>
                    <a:pt x="7236" y="147942"/>
                  </a:lnTo>
                  <a:lnTo>
                    <a:pt x="10239" y="85867"/>
                  </a:lnTo>
                  <a:lnTo>
                    <a:pt x="10400" y="58881"/>
                  </a:lnTo>
                  <a:lnTo>
                    <a:pt x="13952" y="48644"/>
                  </a:lnTo>
                  <a:lnTo>
                    <a:pt x="27258" y="34149"/>
                  </a:lnTo>
                  <a:lnTo>
                    <a:pt x="34550" y="34495"/>
                  </a:lnTo>
                  <a:lnTo>
                    <a:pt x="41750" y="39405"/>
                  </a:lnTo>
                  <a:lnTo>
                    <a:pt x="84196" y="95527"/>
                  </a:lnTo>
                  <a:lnTo>
                    <a:pt x="91226" y="105829"/>
                  </a:lnTo>
                  <a:lnTo>
                    <a:pt x="98252" y="108018"/>
                  </a:lnTo>
                  <a:lnTo>
                    <a:pt x="105276" y="104798"/>
                  </a:lnTo>
                  <a:lnTo>
                    <a:pt x="112298" y="97972"/>
                  </a:lnTo>
                  <a:lnTo>
                    <a:pt x="120100" y="77910"/>
                  </a:lnTo>
                  <a:lnTo>
                    <a:pt x="130698" y="32491"/>
                  </a:lnTo>
                  <a:lnTo>
                    <a:pt x="146220" y="5922"/>
                  </a:lnTo>
                  <a:lnTo>
                    <a:pt x="153632" y="1639"/>
                  </a:lnTo>
                  <a:lnTo>
                    <a:pt x="171226" y="0"/>
                  </a:lnTo>
                  <a:lnTo>
                    <a:pt x="179661" y="3540"/>
                  </a:lnTo>
                  <a:lnTo>
                    <a:pt x="195273" y="16832"/>
                  </a:lnTo>
                  <a:lnTo>
                    <a:pt x="223189" y="61197"/>
                  </a:lnTo>
                  <a:lnTo>
                    <a:pt x="244302" y="111208"/>
                  </a:lnTo>
                  <a:lnTo>
                    <a:pt x="260729" y="159747"/>
                  </a:lnTo>
                  <a:lnTo>
                    <a:pt x="276760" y="217372"/>
                  </a:lnTo>
                  <a:lnTo>
                    <a:pt x="284269" y="2527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664331" y="18951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1722560" y="2695295"/>
            <a:ext cx="7005565" cy="686778"/>
            <a:chOff x="1722560" y="2695295"/>
            <a:chExt cx="7005565" cy="686778"/>
          </a:xfrm>
        </p:grpSpPr>
        <p:sp>
          <p:nvSpPr>
            <p:cNvPr id="51" name="Freeform 50"/>
            <p:cNvSpPr/>
            <p:nvPr/>
          </p:nvSpPr>
          <p:spPr>
            <a:xfrm>
              <a:off x="1722560" y="2768994"/>
              <a:ext cx="309441" cy="494287"/>
            </a:xfrm>
            <a:custGeom>
              <a:avLst/>
              <a:gdLst/>
              <a:ahLst/>
              <a:cxnLst/>
              <a:rect l="0" t="0" r="0" b="0"/>
              <a:pathLst>
                <a:path w="309441" h="494287">
                  <a:moveTo>
                    <a:pt x="46227" y="0"/>
                  </a:moveTo>
                  <a:lnTo>
                    <a:pt x="34774" y="48931"/>
                  </a:lnTo>
                  <a:lnTo>
                    <a:pt x="28016" y="103016"/>
                  </a:lnTo>
                  <a:lnTo>
                    <a:pt x="25265" y="146391"/>
                  </a:lnTo>
                  <a:lnTo>
                    <a:pt x="18309" y="207932"/>
                  </a:lnTo>
                  <a:lnTo>
                    <a:pt x="15728" y="259182"/>
                  </a:lnTo>
                  <a:lnTo>
                    <a:pt x="14964" y="317780"/>
                  </a:lnTo>
                  <a:lnTo>
                    <a:pt x="13567" y="377257"/>
                  </a:lnTo>
                  <a:lnTo>
                    <a:pt x="3208" y="440461"/>
                  </a:lnTo>
                  <a:lnTo>
                    <a:pt x="0" y="455078"/>
                  </a:lnTo>
                  <a:lnTo>
                    <a:pt x="2675" y="477558"/>
                  </a:lnTo>
                  <a:lnTo>
                    <a:pt x="6664" y="486828"/>
                  </a:lnTo>
                  <a:lnTo>
                    <a:pt x="12833" y="491838"/>
                  </a:lnTo>
                  <a:lnTo>
                    <a:pt x="20455" y="494009"/>
                  </a:lnTo>
                  <a:lnTo>
                    <a:pt x="29045" y="494286"/>
                  </a:lnTo>
                  <a:lnTo>
                    <a:pt x="47949" y="488355"/>
                  </a:lnTo>
                  <a:lnTo>
                    <a:pt x="88681" y="471072"/>
                  </a:lnTo>
                  <a:lnTo>
                    <a:pt x="146163" y="463629"/>
                  </a:lnTo>
                  <a:lnTo>
                    <a:pt x="203791" y="455226"/>
                  </a:lnTo>
                  <a:lnTo>
                    <a:pt x="260235" y="458809"/>
                  </a:lnTo>
                  <a:lnTo>
                    <a:pt x="309440" y="4632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737202" y="2990093"/>
              <a:ext cx="179635" cy="31586"/>
            </a:xfrm>
            <a:custGeom>
              <a:avLst/>
              <a:gdLst/>
              <a:ahLst/>
              <a:cxnLst/>
              <a:rect l="0" t="0" r="0" b="0"/>
              <a:pathLst>
                <a:path w="179635" h="31586">
                  <a:moveTo>
                    <a:pt x="168456" y="31585"/>
                  </a:moveTo>
                  <a:lnTo>
                    <a:pt x="179634" y="20407"/>
                  </a:lnTo>
                  <a:lnTo>
                    <a:pt x="179417" y="15944"/>
                  </a:lnTo>
                  <a:lnTo>
                    <a:pt x="175763" y="11799"/>
                  </a:lnTo>
                  <a:lnTo>
                    <a:pt x="169818" y="7866"/>
                  </a:lnTo>
                  <a:lnTo>
                    <a:pt x="118249" y="1554"/>
                  </a:lnTo>
                  <a:lnTo>
                    <a:pt x="54856" y="3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768787" y="2705823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76948" y="2340"/>
                  </a:lnTo>
                  <a:lnTo>
                    <a:pt x="125247" y="19786"/>
                  </a:lnTo>
                  <a:lnTo>
                    <a:pt x="69974" y="40434"/>
                  </a:lnTo>
                  <a:lnTo>
                    <a:pt x="12450" y="5936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084642" y="3021678"/>
              <a:ext cx="136872" cy="200043"/>
            </a:xfrm>
            <a:custGeom>
              <a:avLst/>
              <a:gdLst/>
              <a:ahLst/>
              <a:cxnLst/>
              <a:rect l="0" t="0" r="0" b="0"/>
              <a:pathLst>
                <a:path w="136872" h="200043">
                  <a:moveTo>
                    <a:pt x="136871" y="0"/>
                  </a:moveTo>
                  <a:lnTo>
                    <a:pt x="94209" y="58779"/>
                  </a:lnTo>
                  <a:lnTo>
                    <a:pt x="66825" y="115235"/>
                  </a:lnTo>
                  <a:lnTo>
                    <a:pt x="27781" y="176594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063585" y="3042735"/>
              <a:ext cx="147400" cy="147400"/>
            </a:xfrm>
            <a:custGeom>
              <a:avLst/>
              <a:gdLst/>
              <a:ahLst/>
              <a:cxnLst/>
              <a:rect l="0" t="0" r="0" b="0"/>
              <a:pathLst>
                <a:path w="147400" h="147400">
                  <a:moveTo>
                    <a:pt x="0" y="0"/>
                  </a:moveTo>
                  <a:lnTo>
                    <a:pt x="49498" y="55088"/>
                  </a:lnTo>
                  <a:lnTo>
                    <a:pt x="99457" y="115763"/>
                  </a:lnTo>
                  <a:lnTo>
                    <a:pt x="125395" y="136986"/>
                  </a:lnTo>
                  <a:lnTo>
                    <a:pt x="147399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368911" y="291639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400497" y="306379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758466" y="2695295"/>
              <a:ext cx="42115" cy="431669"/>
            </a:xfrm>
            <a:custGeom>
              <a:avLst/>
              <a:gdLst/>
              <a:ahLst/>
              <a:cxnLst/>
              <a:rect l="0" t="0" r="0" b="0"/>
              <a:pathLst>
                <a:path w="42115" h="431669">
                  <a:moveTo>
                    <a:pt x="0" y="0"/>
                  </a:moveTo>
                  <a:lnTo>
                    <a:pt x="3120" y="57264"/>
                  </a:lnTo>
                  <a:lnTo>
                    <a:pt x="8333" y="109774"/>
                  </a:lnTo>
                  <a:lnTo>
                    <a:pt x="12998" y="169786"/>
                  </a:lnTo>
                  <a:lnTo>
                    <a:pt x="21788" y="222662"/>
                  </a:lnTo>
                  <a:lnTo>
                    <a:pt x="28683" y="269915"/>
                  </a:lnTo>
                  <a:lnTo>
                    <a:pt x="36601" y="331997"/>
                  </a:lnTo>
                  <a:lnTo>
                    <a:pt x="41025" y="391356"/>
                  </a:lnTo>
                  <a:lnTo>
                    <a:pt x="42114" y="4316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099841" y="3032207"/>
              <a:ext cx="16595" cy="126343"/>
            </a:xfrm>
            <a:custGeom>
              <a:avLst/>
              <a:gdLst/>
              <a:ahLst/>
              <a:cxnLst/>
              <a:rect l="0" t="0" r="0" b="0"/>
              <a:pathLst>
                <a:path w="16595" h="126343">
                  <a:moveTo>
                    <a:pt x="6065" y="0"/>
                  </a:moveTo>
                  <a:lnTo>
                    <a:pt x="0" y="32452"/>
                  </a:lnTo>
                  <a:lnTo>
                    <a:pt x="10625" y="89931"/>
                  </a:lnTo>
                  <a:lnTo>
                    <a:pt x="16594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084849" y="29163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169077" y="2995463"/>
              <a:ext cx="136872" cy="124558"/>
            </a:xfrm>
            <a:custGeom>
              <a:avLst/>
              <a:gdLst/>
              <a:ahLst/>
              <a:cxnLst/>
              <a:rect l="0" t="0" r="0" b="0"/>
              <a:pathLst>
                <a:path w="136872" h="124558">
                  <a:moveTo>
                    <a:pt x="0" y="36744"/>
                  </a:moveTo>
                  <a:lnTo>
                    <a:pt x="17959" y="100172"/>
                  </a:lnTo>
                  <a:lnTo>
                    <a:pt x="25858" y="124557"/>
                  </a:lnTo>
                  <a:lnTo>
                    <a:pt x="23971" y="119056"/>
                  </a:lnTo>
                  <a:lnTo>
                    <a:pt x="21441" y="57433"/>
                  </a:lnTo>
                  <a:lnTo>
                    <a:pt x="23568" y="31901"/>
                  </a:lnTo>
                  <a:lnTo>
                    <a:pt x="32312" y="12755"/>
                  </a:lnTo>
                  <a:lnTo>
                    <a:pt x="40258" y="6713"/>
                  </a:lnTo>
                  <a:lnTo>
                    <a:pt x="61567" y="0"/>
                  </a:lnTo>
                  <a:lnTo>
                    <a:pt x="71460" y="1720"/>
                  </a:lnTo>
                  <a:lnTo>
                    <a:pt x="88692" y="12989"/>
                  </a:lnTo>
                  <a:lnTo>
                    <a:pt x="117649" y="48819"/>
                  </a:lnTo>
                  <a:lnTo>
                    <a:pt x="130655" y="78146"/>
                  </a:lnTo>
                  <a:lnTo>
                    <a:pt x="136871" y="1104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382764" y="2976791"/>
              <a:ext cx="133755" cy="163554"/>
            </a:xfrm>
            <a:custGeom>
              <a:avLst/>
              <a:gdLst/>
              <a:ahLst/>
              <a:cxnLst/>
              <a:rect l="0" t="0" r="0" b="0"/>
              <a:pathLst>
                <a:path w="133755" h="163554">
                  <a:moveTo>
                    <a:pt x="91640" y="13302"/>
                  </a:moveTo>
                  <a:lnTo>
                    <a:pt x="80461" y="2124"/>
                  </a:lnTo>
                  <a:lnTo>
                    <a:pt x="72489" y="0"/>
                  </a:lnTo>
                  <a:lnTo>
                    <a:pt x="51153" y="761"/>
                  </a:lnTo>
                  <a:lnTo>
                    <a:pt x="32312" y="8118"/>
                  </a:lnTo>
                  <a:lnTo>
                    <a:pt x="24012" y="13356"/>
                  </a:lnTo>
                  <a:lnTo>
                    <a:pt x="11670" y="28534"/>
                  </a:lnTo>
                  <a:lnTo>
                    <a:pt x="3455" y="48148"/>
                  </a:lnTo>
                  <a:lnTo>
                    <a:pt x="0" y="85498"/>
                  </a:lnTo>
                  <a:lnTo>
                    <a:pt x="3338" y="112459"/>
                  </a:lnTo>
                  <a:lnTo>
                    <a:pt x="14960" y="133801"/>
                  </a:lnTo>
                  <a:lnTo>
                    <a:pt x="31824" y="149915"/>
                  </a:lnTo>
                  <a:lnTo>
                    <a:pt x="51017" y="160976"/>
                  </a:lnTo>
                  <a:lnTo>
                    <a:pt x="71246" y="163553"/>
                  </a:lnTo>
                  <a:lnTo>
                    <a:pt x="91934" y="159629"/>
                  </a:lnTo>
                  <a:lnTo>
                    <a:pt x="133754" y="13964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505989" y="2790051"/>
              <a:ext cx="189514" cy="315856"/>
            </a:xfrm>
            <a:custGeom>
              <a:avLst/>
              <a:gdLst/>
              <a:ahLst/>
              <a:cxnLst/>
              <a:rect l="0" t="0" r="0" b="0"/>
              <a:pathLst>
                <a:path w="189514" h="315856">
                  <a:moveTo>
                    <a:pt x="0" y="0"/>
                  </a:moveTo>
                  <a:lnTo>
                    <a:pt x="3120" y="57264"/>
                  </a:lnTo>
                  <a:lnTo>
                    <a:pt x="11453" y="106655"/>
                  </a:lnTo>
                  <a:lnTo>
                    <a:pt x="24749" y="164567"/>
                  </a:lnTo>
                  <a:lnTo>
                    <a:pt x="38641" y="226613"/>
                  </a:lnTo>
                  <a:lnTo>
                    <a:pt x="52650" y="288955"/>
                  </a:lnTo>
                  <a:lnTo>
                    <a:pt x="56157" y="301431"/>
                  </a:lnTo>
                  <a:lnTo>
                    <a:pt x="58495" y="303900"/>
                  </a:lnTo>
                  <a:lnTo>
                    <a:pt x="60054" y="299696"/>
                  </a:lnTo>
                  <a:lnTo>
                    <a:pt x="60616" y="281767"/>
                  </a:lnTo>
                  <a:lnTo>
                    <a:pt x="56695" y="251943"/>
                  </a:lnTo>
                  <a:lnTo>
                    <a:pt x="59513" y="231298"/>
                  </a:lnTo>
                  <a:lnTo>
                    <a:pt x="67785" y="213544"/>
                  </a:lnTo>
                  <a:lnTo>
                    <a:pt x="73266" y="205533"/>
                  </a:lnTo>
                  <a:lnTo>
                    <a:pt x="81599" y="200193"/>
                  </a:lnTo>
                  <a:lnTo>
                    <a:pt x="103337" y="194260"/>
                  </a:lnTo>
                  <a:lnTo>
                    <a:pt x="113345" y="195017"/>
                  </a:lnTo>
                  <a:lnTo>
                    <a:pt x="130704" y="202098"/>
                  </a:lnTo>
                  <a:lnTo>
                    <a:pt x="153631" y="224828"/>
                  </a:lnTo>
                  <a:lnTo>
                    <a:pt x="177957" y="274232"/>
                  </a:lnTo>
                  <a:lnTo>
                    <a:pt x="189513" y="315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945023" y="2916393"/>
              <a:ext cx="136045" cy="184617"/>
            </a:xfrm>
            <a:custGeom>
              <a:avLst/>
              <a:gdLst/>
              <a:ahLst/>
              <a:cxnLst/>
              <a:rect l="0" t="0" r="0" b="0"/>
              <a:pathLst>
                <a:path w="136045" h="184617">
                  <a:moveTo>
                    <a:pt x="87391" y="0"/>
                  </a:moveTo>
                  <a:lnTo>
                    <a:pt x="43428" y="20244"/>
                  </a:lnTo>
                  <a:lnTo>
                    <a:pt x="18733" y="44993"/>
                  </a:lnTo>
                  <a:lnTo>
                    <a:pt x="2187" y="74553"/>
                  </a:lnTo>
                  <a:lnTo>
                    <a:pt x="0" y="98256"/>
                  </a:lnTo>
                  <a:lnTo>
                    <a:pt x="8128" y="146011"/>
                  </a:lnTo>
                  <a:lnTo>
                    <a:pt x="23221" y="172984"/>
                  </a:lnTo>
                  <a:lnTo>
                    <a:pt x="31743" y="178494"/>
                  </a:lnTo>
                  <a:lnTo>
                    <a:pt x="53690" y="184616"/>
                  </a:lnTo>
                  <a:lnTo>
                    <a:pt x="63754" y="183909"/>
                  </a:lnTo>
                  <a:lnTo>
                    <a:pt x="81175" y="176884"/>
                  </a:lnTo>
                  <a:lnTo>
                    <a:pt x="125758" y="139888"/>
                  </a:lnTo>
                  <a:lnTo>
                    <a:pt x="133689" y="119885"/>
                  </a:lnTo>
                  <a:lnTo>
                    <a:pt x="136044" y="95396"/>
                  </a:lnTo>
                  <a:lnTo>
                    <a:pt x="125008" y="33288"/>
                  </a:lnTo>
                  <a:lnTo>
                    <a:pt x="118538" y="20644"/>
                  </a:lnTo>
                  <a:lnTo>
                    <a:pt x="108448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106114" y="2931670"/>
              <a:ext cx="178985" cy="142652"/>
            </a:xfrm>
            <a:custGeom>
              <a:avLst/>
              <a:gdLst/>
              <a:ahLst/>
              <a:cxnLst/>
              <a:rect l="0" t="0" r="0" b="0"/>
              <a:pathLst>
                <a:path w="178985" h="142652">
                  <a:moveTo>
                    <a:pt x="0" y="26837"/>
                  </a:moveTo>
                  <a:lnTo>
                    <a:pt x="20243" y="70800"/>
                  </a:lnTo>
                  <a:lnTo>
                    <a:pt x="56093" y="126187"/>
                  </a:lnTo>
                  <a:lnTo>
                    <a:pt x="56112" y="124656"/>
                  </a:lnTo>
                  <a:lnTo>
                    <a:pt x="51845" y="113596"/>
                  </a:lnTo>
                  <a:lnTo>
                    <a:pt x="29126" y="67898"/>
                  </a:lnTo>
                  <a:lnTo>
                    <a:pt x="27763" y="47426"/>
                  </a:lnTo>
                  <a:lnTo>
                    <a:pt x="32226" y="27799"/>
                  </a:lnTo>
                  <a:lnTo>
                    <a:pt x="42009" y="11277"/>
                  </a:lnTo>
                  <a:lnTo>
                    <a:pt x="50233" y="5935"/>
                  </a:lnTo>
                  <a:lnTo>
                    <a:pt x="71848" y="0"/>
                  </a:lnTo>
                  <a:lnTo>
                    <a:pt x="104736" y="2248"/>
                  </a:lnTo>
                  <a:lnTo>
                    <a:pt x="122978" y="10450"/>
                  </a:lnTo>
                  <a:lnTo>
                    <a:pt x="131118" y="15912"/>
                  </a:lnTo>
                  <a:lnTo>
                    <a:pt x="143283" y="31341"/>
                  </a:lnTo>
                  <a:lnTo>
                    <a:pt x="168094" y="90404"/>
                  </a:lnTo>
                  <a:lnTo>
                    <a:pt x="178984" y="14265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609270" y="2936005"/>
              <a:ext cx="181197" cy="190404"/>
            </a:xfrm>
            <a:custGeom>
              <a:avLst/>
              <a:gdLst/>
              <a:ahLst/>
              <a:cxnLst/>
              <a:rect l="0" t="0" r="0" b="0"/>
              <a:pathLst>
                <a:path w="181197" h="190404">
                  <a:moveTo>
                    <a:pt x="107497" y="106730"/>
                  </a:moveTo>
                  <a:lnTo>
                    <a:pt x="101907" y="48114"/>
                  </a:lnTo>
                  <a:lnTo>
                    <a:pt x="92924" y="27646"/>
                  </a:lnTo>
                  <a:lnTo>
                    <a:pt x="87253" y="18913"/>
                  </a:lnTo>
                  <a:lnTo>
                    <a:pt x="71593" y="6089"/>
                  </a:lnTo>
                  <a:lnTo>
                    <a:pt x="62504" y="1032"/>
                  </a:lnTo>
                  <a:lnTo>
                    <a:pt x="54105" y="0"/>
                  </a:lnTo>
                  <a:lnTo>
                    <a:pt x="38533" y="5092"/>
                  </a:lnTo>
                  <a:lnTo>
                    <a:pt x="16613" y="26703"/>
                  </a:lnTo>
                  <a:lnTo>
                    <a:pt x="890" y="60921"/>
                  </a:lnTo>
                  <a:lnTo>
                    <a:pt x="0" y="106286"/>
                  </a:lnTo>
                  <a:lnTo>
                    <a:pt x="11350" y="163271"/>
                  </a:lnTo>
                  <a:lnTo>
                    <a:pt x="22261" y="182942"/>
                  </a:lnTo>
                  <a:lnTo>
                    <a:pt x="29616" y="187954"/>
                  </a:lnTo>
                  <a:lnTo>
                    <a:pt x="47146" y="190403"/>
                  </a:lnTo>
                  <a:lnTo>
                    <a:pt x="54395" y="187078"/>
                  </a:lnTo>
                  <a:lnTo>
                    <a:pt x="65569" y="174026"/>
                  </a:lnTo>
                  <a:lnTo>
                    <a:pt x="89657" y="116697"/>
                  </a:lnTo>
                  <a:lnTo>
                    <a:pt x="94434" y="113375"/>
                  </a:lnTo>
                  <a:lnTo>
                    <a:pt x="99958" y="114669"/>
                  </a:lnTo>
                  <a:lnTo>
                    <a:pt x="112335" y="125467"/>
                  </a:lnTo>
                  <a:lnTo>
                    <a:pt x="133626" y="148937"/>
                  </a:lnTo>
                  <a:lnTo>
                    <a:pt x="159302" y="163170"/>
                  </a:lnTo>
                  <a:lnTo>
                    <a:pt x="181196" y="16990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990507" y="2971956"/>
              <a:ext cx="273742" cy="112894"/>
            </a:xfrm>
            <a:custGeom>
              <a:avLst/>
              <a:gdLst/>
              <a:ahLst/>
              <a:cxnLst/>
              <a:rect l="0" t="0" r="0" b="0"/>
              <a:pathLst>
                <a:path w="273742" h="112894">
                  <a:moveTo>
                    <a:pt x="0" y="49722"/>
                  </a:moveTo>
                  <a:lnTo>
                    <a:pt x="15619" y="106131"/>
                  </a:lnTo>
                  <a:lnTo>
                    <a:pt x="13571" y="100529"/>
                  </a:lnTo>
                  <a:lnTo>
                    <a:pt x="12300" y="53866"/>
                  </a:lnTo>
                  <a:lnTo>
                    <a:pt x="16385" y="30507"/>
                  </a:lnTo>
                  <a:lnTo>
                    <a:pt x="30852" y="3215"/>
                  </a:lnTo>
                  <a:lnTo>
                    <a:pt x="36946" y="0"/>
                  </a:lnTo>
                  <a:lnTo>
                    <a:pt x="43348" y="197"/>
                  </a:lnTo>
                  <a:lnTo>
                    <a:pt x="49956" y="2667"/>
                  </a:lnTo>
                  <a:lnTo>
                    <a:pt x="91320" y="45548"/>
                  </a:lnTo>
                  <a:lnTo>
                    <a:pt x="118168" y="82563"/>
                  </a:lnTo>
                  <a:lnTo>
                    <a:pt x="127779" y="102923"/>
                  </a:lnTo>
                  <a:lnTo>
                    <a:pt x="130809" y="105076"/>
                  </a:lnTo>
                  <a:lnTo>
                    <a:pt x="132830" y="101833"/>
                  </a:lnTo>
                  <a:lnTo>
                    <a:pt x="145914" y="52728"/>
                  </a:lnTo>
                  <a:lnTo>
                    <a:pt x="156878" y="35071"/>
                  </a:lnTo>
                  <a:lnTo>
                    <a:pt x="165417" y="29426"/>
                  </a:lnTo>
                  <a:lnTo>
                    <a:pt x="187382" y="23154"/>
                  </a:lnTo>
                  <a:lnTo>
                    <a:pt x="209623" y="26606"/>
                  </a:lnTo>
                  <a:lnTo>
                    <a:pt x="230037" y="37109"/>
                  </a:lnTo>
                  <a:lnTo>
                    <a:pt x="246908" y="53475"/>
                  </a:lnTo>
                  <a:lnTo>
                    <a:pt x="267228" y="90238"/>
                  </a:lnTo>
                  <a:lnTo>
                    <a:pt x="273741" y="11289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352557" y="2996041"/>
              <a:ext cx="164377" cy="127308"/>
            </a:xfrm>
            <a:custGeom>
              <a:avLst/>
              <a:gdLst/>
              <a:ahLst/>
              <a:cxnLst/>
              <a:rect l="0" t="0" r="0" b="0"/>
              <a:pathLst>
                <a:path w="164377" h="127308">
                  <a:moveTo>
                    <a:pt x="69619" y="78280"/>
                  </a:moveTo>
                  <a:lnTo>
                    <a:pt x="85260" y="60299"/>
                  </a:lnTo>
                  <a:lnTo>
                    <a:pt x="93338" y="43382"/>
                  </a:lnTo>
                  <a:lnTo>
                    <a:pt x="93621" y="33958"/>
                  </a:lnTo>
                  <a:lnTo>
                    <a:pt x="87695" y="14127"/>
                  </a:lnTo>
                  <a:lnTo>
                    <a:pt x="80500" y="7436"/>
                  </a:lnTo>
                  <a:lnTo>
                    <a:pt x="60027" y="0"/>
                  </a:lnTo>
                  <a:lnTo>
                    <a:pt x="50356" y="357"/>
                  </a:lnTo>
                  <a:lnTo>
                    <a:pt x="33372" y="6993"/>
                  </a:lnTo>
                  <a:lnTo>
                    <a:pt x="10656" y="23883"/>
                  </a:lnTo>
                  <a:lnTo>
                    <a:pt x="2469" y="43185"/>
                  </a:lnTo>
                  <a:lnTo>
                    <a:pt x="0" y="67361"/>
                  </a:lnTo>
                  <a:lnTo>
                    <a:pt x="2802" y="93704"/>
                  </a:lnTo>
                  <a:lnTo>
                    <a:pt x="11067" y="114771"/>
                  </a:lnTo>
                  <a:lnTo>
                    <a:pt x="16546" y="123664"/>
                  </a:lnTo>
                  <a:lnTo>
                    <a:pt x="23709" y="127254"/>
                  </a:lnTo>
                  <a:lnTo>
                    <a:pt x="31993" y="127307"/>
                  </a:lnTo>
                  <a:lnTo>
                    <a:pt x="41026" y="125002"/>
                  </a:lnTo>
                  <a:lnTo>
                    <a:pt x="57301" y="113083"/>
                  </a:lnTo>
                  <a:lnTo>
                    <a:pt x="71163" y="96088"/>
                  </a:lnTo>
                  <a:lnTo>
                    <a:pt x="93464" y="46267"/>
                  </a:lnTo>
                  <a:lnTo>
                    <a:pt x="97214" y="42900"/>
                  </a:lnTo>
                  <a:lnTo>
                    <a:pt x="100884" y="44165"/>
                  </a:lnTo>
                  <a:lnTo>
                    <a:pt x="108081" y="54929"/>
                  </a:lnTo>
                  <a:lnTo>
                    <a:pt x="131341" y="100421"/>
                  </a:lnTo>
                  <a:lnTo>
                    <a:pt x="137673" y="105909"/>
                  </a:lnTo>
                  <a:lnTo>
                    <a:pt x="144234" y="108397"/>
                  </a:lnTo>
                  <a:lnTo>
                    <a:pt x="164376" y="10986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537989" y="2908394"/>
              <a:ext cx="111722" cy="362355"/>
            </a:xfrm>
            <a:custGeom>
              <a:avLst/>
              <a:gdLst/>
              <a:ahLst/>
              <a:cxnLst/>
              <a:rect l="0" t="0" r="0" b="0"/>
              <a:pathLst>
                <a:path w="111722" h="362355">
                  <a:moveTo>
                    <a:pt x="0" y="144870"/>
                  </a:moveTo>
                  <a:lnTo>
                    <a:pt x="11453" y="199014"/>
                  </a:lnTo>
                  <a:lnTo>
                    <a:pt x="24750" y="253961"/>
                  </a:lnTo>
                  <a:lnTo>
                    <a:pt x="35149" y="301456"/>
                  </a:lnTo>
                  <a:lnTo>
                    <a:pt x="46804" y="360547"/>
                  </a:lnTo>
                  <a:lnTo>
                    <a:pt x="46411" y="362354"/>
                  </a:lnTo>
                  <a:lnTo>
                    <a:pt x="44979" y="360049"/>
                  </a:lnTo>
                  <a:lnTo>
                    <a:pt x="27712" y="302817"/>
                  </a:lnTo>
                  <a:lnTo>
                    <a:pt x="15136" y="243876"/>
                  </a:lnTo>
                  <a:lnTo>
                    <a:pt x="11894" y="193182"/>
                  </a:lnTo>
                  <a:lnTo>
                    <a:pt x="10933" y="141117"/>
                  </a:lnTo>
                  <a:lnTo>
                    <a:pt x="10649" y="88646"/>
                  </a:lnTo>
                  <a:lnTo>
                    <a:pt x="12904" y="38394"/>
                  </a:lnTo>
                  <a:lnTo>
                    <a:pt x="21723" y="12149"/>
                  </a:lnTo>
                  <a:lnTo>
                    <a:pt x="29690" y="4917"/>
                  </a:lnTo>
                  <a:lnTo>
                    <a:pt x="39681" y="1265"/>
                  </a:lnTo>
                  <a:lnTo>
                    <a:pt x="51021" y="0"/>
                  </a:lnTo>
                  <a:lnTo>
                    <a:pt x="69859" y="4834"/>
                  </a:lnTo>
                  <a:lnTo>
                    <a:pt x="101017" y="27001"/>
                  </a:lnTo>
                  <a:lnTo>
                    <a:pt x="109238" y="46470"/>
                  </a:lnTo>
                  <a:lnTo>
                    <a:pt x="111721" y="69551"/>
                  </a:lnTo>
                  <a:lnTo>
                    <a:pt x="108926" y="91508"/>
                  </a:lnTo>
                  <a:lnTo>
                    <a:pt x="95186" y="123600"/>
                  </a:lnTo>
                  <a:lnTo>
                    <a:pt x="86854" y="130690"/>
                  </a:lnTo>
                  <a:lnTo>
                    <a:pt x="46099" y="145189"/>
                  </a:lnTo>
                  <a:lnTo>
                    <a:pt x="21057" y="1553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907733" y="2936739"/>
              <a:ext cx="146154" cy="193246"/>
            </a:xfrm>
            <a:custGeom>
              <a:avLst/>
              <a:gdLst/>
              <a:ahLst/>
              <a:cxnLst/>
              <a:rect l="0" t="0" r="0" b="0"/>
              <a:pathLst>
                <a:path w="146154" h="193246">
                  <a:moveTo>
                    <a:pt x="93510" y="42825"/>
                  </a:moveTo>
                  <a:lnTo>
                    <a:pt x="83935" y="18779"/>
                  </a:lnTo>
                  <a:lnTo>
                    <a:pt x="73267" y="4452"/>
                  </a:lnTo>
                  <a:lnTo>
                    <a:pt x="65976" y="865"/>
                  </a:lnTo>
                  <a:lnTo>
                    <a:pt x="48518" y="0"/>
                  </a:lnTo>
                  <a:lnTo>
                    <a:pt x="32180" y="6634"/>
                  </a:lnTo>
                  <a:lnTo>
                    <a:pt x="24547" y="11679"/>
                  </a:lnTo>
                  <a:lnTo>
                    <a:pt x="12948" y="26643"/>
                  </a:lnTo>
                  <a:lnTo>
                    <a:pt x="5062" y="46162"/>
                  </a:lnTo>
                  <a:lnTo>
                    <a:pt x="0" y="96820"/>
                  </a:lnTo>
                  <a:lnTo>
                    <a:pt x="2243" y="134863"/>
                  </a:lnTo>
                  <a:lnTo>
                    <a:pt x="8494" y="156261"/>
                  </a:lnTo>
                  <a:lnTo>
                    <a:pt x="19071" y="173570"/>
                  </a:lnTo>
                  <a:lnTo>
                    <a:pt x="34690" y="185942"/>
                  </a:lnTo>
                  <a:lnTo>
                    <a:pt x="43768" y="190879"/>
                  </a:lnTo>
                  <a:lnTo>
                    <a:pt x="66334" y="193245"/>
                  </a:lnTo>
                  <a:lnTo>
                    <a:pt x="90790" y="189227"/>
                  </a:lnTo>
                  <a:lnTo>
                    <a:pt x="146153" y="1691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102539" y="2978366"/>
              <a:ext cx="182974" cy="151666"/>
            </a:xfrm>
            <a:custGeom>
              <a:avLst/>
              <a:gdLst/>
              <a:ahLst/>
              <a:cxnLst/>
              <a:rect l="0" t="0" r="0" b="0"/>
              <a:pathLst>
                <a:path w="182974" h="151666">
                  <a:moveTo>
                    <a:pt x="77688" y="32784"/>
                  </a:moveTo>
                  <a:lnTo>
                    <a:pt x="72099" y="16016"/>
                  </a:lnTo>
                  <a:lnTo>
                    <a:pt x="59997" y="4665"/>
                  </a:lnTo>
                  <a:lnTo>
                    <a:pt x="51856" y="0"/>
                  </a:lnTo>
                  <a:lnTo>
                    <a:pt x="44089" y="399"/>
                  </a:lnTo>
                  <a:lnTo>
                    <a:pt x="29220" y="10202"/>
                  </a:lnTo>
                  <a:lnTo>
                    <a:pt x="13284" y="35452"/>
                  </a:lnTo>
                  <a:lnTo>
                    <a:pt x="1154" y="65160"/>
                  </a:lnTo>
                  <a:lnTo>
                    <a:pt x="0" y="85778"/>
                  </a:lnTo>
                  <a:lnTo>
                    <a:pt x="8790" y="133199"/>
                  </a:lnTo>
                  <a:lnTo>
                    <a:pt x="15379" y="141841"/>
                  </a:lnTo>
                  <a:lnTo>
                    <a:pt x="35177" y="151444"/>
                  </a:lnTo>
                  <a:lnTo>
                    <a:pt x="44668" y="151665"/>
                  </a:lnTo>
                  <a:lnTo>
                    <a:pt x="61453" y="145671"/>
                  </a:lnTo>
                  <a:lnTo>
                    <a:pt x="84056" y="123554"/>
                  </a:lnTo>
                  <a:lnTo>
                    <a:pt x="92216" y="101592"/>
                  </a:lnTo>
                  <a:lnTo>
                    <a:pt x="94393" y="89184"/>
                  </a:lnTo>
                  <a:lnTo>
                    <a:pt x="97013" y="85592"/>
                  </a:lnTo>
                  <a:lnTo>
                    <a:pt x="99930" y="87876"/>
                  </a:lnTo>
                  <a:lnTo>
                    <a:pt x="118607" y="119575"/>
                  </a:lnTo>
                  <a:lnTo>
                    <a:pt x="134479" y="132969"/>
                  </a:lnTo>
                  <a:lnTo>
                    <a:pt x="143625" y="138179"/>
                  </a:lnTo>
                  <a:lnTo>
                    <a:pt x="160026" y="140847"/>
                  </a:lnTo>
                  <a:lnTo>
                    <a:pt x="182973" y="1380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296041" y="2968344"/>
              <a:ext cx="162429" cy="158620"/>
            </a:xfrm>
            <a:custGeom>
              <a:avLst/>
              <a:gdLst/>
              <a:ahLst/>
              <a:cxnLst/>
              <a:rect l="0" t="0" r="0" b="0"/>
              <a:pathLst>
                <a:path w="162429" h="158620">
                  <a:moveTo>
                    <a:pt x="0" y="32277"/>
                  </a:moveTo>
                  <a:lnTo>
                    <a:pt x="0" y="90894"/>
                  </a:lnTo>
                  <a:lnTo>
                    <a:pt x="5589" y="125684"/>
                  </a:lnTo>
                  <a:lnTo>
                    <a:pt x="7235" y="128474"/>
                  </a:lnTo>
                  <a:lnTo>
                    <a:pt x="8333" y="125654"/>
                  </a:lnTo>
                  <a:lnTo>
                    <a:pt x="13455" y="65013"/>
                  </a:lnTo>
                  <a:lnTo>
                    <a:pt x="25044" y="32618"/>
                  </a:lnTo>
                  <a:lnTo>
                    <a:pt x="30734" y="21976"/>
                  </a:lnTo>
                  <a:lnTo>
                    <a:pt x="46415" y="7032"/>
                  </a:lnTo>
                  <a:lnTo>
                    <a:pt x="55510" y="1409"/>
                  </a:lnTo>
                  <a:lnTo>
                    <a:pt x="66252" y="0"/>
                  </a:lnTo>
                  <a:lnTo>
                    <a:pt x="90666" y="4674"/>
                  </a:lnTo>
                  <a:lnTo>
                    <a:pt x="119541" y="20459"/>
                  </a:lnTo>
                  <a:lnTo>
                    <a:pt x="132288" y="36384"/>
                  </a:lnTo>
                  <a:lnTo>
                    <a:pt x="153815" y="92696"/>
                  </a:lnTo>
                  <a:lnTo>
                    <a:pt x="162428" y="125049"/>
                  </a:lnTo>
                  <a:lnTo>
                    <a:pt x="157927" y="15861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717181" y="3019140"/>
              <a:ext cx="159565" cy="147067"/>
            </a:xfrm>
            <a:custGeom>
              <a:avLst/>
              <a:gdLst/>
              <a:ahLst/>
              <a:cxnLst/>
              <a:rect l="0" t="0" r="0" b="0"/>
              <a:pathLst>
                <a:path w="159565" h="147067">
                  <a:moveTo>
                    <a:pt x="0" y="86766"/>
                  </a:moveTo>
                  <a:lnTo>
                    <a:pt x="55045" y="103555"/>
                  </a:lnTo>
                  <a:lnTo>
                    <a:pt x="79837" y="105926"/>
                  </a:lnTo>
                  <a:lnTo>
                    <a:pt x="103333" y="100741"/>
                  </a:lnTo>
                  <a:lnTo>
                    <a:pt x="133172" y="84668"/>
                  </a:lnTo>
                  <a:lnTo>
                    <a:pt x="148095" y="70626"/>
                  </a:lnTo>
                  <a:lnTo>
                    <a:pt x="158627" y="52687"/>
                  </a:lnTo>
                  <a:lnTo>
                    <a:pt x="159564" y="42989"/>
                  </a:lnTo>
                  <a:lnTo>
                    <a:pt x="154365" y="22856"/>
                  </a:lnTo>
                  <a:lnTo>
                    <a:pt x="141136" y="8449"/>
                  </a:lnTo>
                  <a:lnTo>
                    <a:pt x="132696" y="2969"/>
                  </a:lnTo>
                  <a:lnTo>
                    <a:pt x="110839" y="0"/>
                  </a:lnTo>
                  <a:lnTo>
                    <a:pt x="87866" y="3750"/>
                  </a:lnTo>
                  <a:lnTo>
                    <a:pt x="69857" y="13215"/>
                  </a:lnTo>
                  <a:lnTo>
                    <a:pt x="46565" y="37287"/>
                  </a:lnTo>
                  <a:lnTo>
                    <a:pt x="30435" y="66647"/>
                  </a:lnTo>
                  <a:lnTo>
                    <a:pt x="28345" y="87183"/>
                  </a:lnTo>
                  <a:lnTo>
                    <a:pt x="32485" y="106839"/>
                  </a:lnTo>
                  <a:lnTo>
                    <a:pt x="42124" y="123373"/>
                  </a:lnTo>
                  <a:lnTo>
                    <a:pt x="57326" y="135401"/>
                  </a:lnTo>
                  <a:lnTo>
                    <a:pt x="76951" y="143477"/>
                  </a:lnTo>
                  <a:lnTo>
                    <a:pt x="101271" y="147066"/>
                  </a:lnTo>
                  <a:lnTo>
                    <a:pt x="121438" y="142422"/>
                  </a:lnTo>
                  <a:lnTo>
                    <a:pt x="147399" y="12888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972978" y="2990326"/>
              <a:ext cx="249572" cy="391747"/>
            </a:xfrm>
            <a:custGeom>
              <a:avLst/>
              <a:gdLst/>
              <a:ahLst/>
              <a:cxnLst/>
              <a:rect l="0" t="0" r="0" b="0"/>
              <a:pathLst>
                <a:path w="249572" h="391747">
                  <a:moveTo>
                    <a:pt x="28472" y="126109"/>
                  </a:moveTo>
                  <a:lnTo>
                    <a:pt x="45240" y="120520"/>
                  </a:lnTo>
                  <a:lnTo>
                    <a:pt x="59712" y="108417"/>
                  </a:lnTo>
                  <a:lnTo>
                    <a:pt x="77893" y="81873"/>
                  </a:lnTo>
                  <a:lnTo>
                    <a:pt x="85533" y="60825"/>
                  </a:lnTo>
                  <a:lnTo>
                    <a:pt x="88928" y="35873"/>
                  </a:lnTo>
                  <a:lnTo>
                    <a:pt x="84198" y="15424"/>
                  </a:lnTo>
                  <a:lnTo>
                    <a:pt x="79661" y="6695"/>
                  </a:lnTo>
                  <a:lnTo>
                    <a:pt x="71957" y="2046"/>
                  </a:lnTo>
                  <a:lnTo>
                    <a:pt x="50918" y="0"/>
                  </a:lnTo>
                  <a:lnTo>
                    <a:pt x="32209" y="6110"/>
                  </a:lnTo>
                  <a:lnTo>
                    <a:pt x="23945" y="11014"/>
                  </a:lnTo>
                  <a:lnTo>
                    <a:pt x="11642" y="25823"/>
                  </a:lnTo>
                  <a:lnTo>
                    <a:pt x="3445" y="45273"/>
                  </a:lnTo>
                  <a:lnTo>
                    <a:pt x="0" y="82530"/>
                  </a:lnTo>
                  <a:lnTo>
                    <a:pt x="3340" y="109470"/>
                  </a:lnTo>
                  <a:lnTo>
                    <a:pt x="8208" y="119696"/>
                  </a:lnTo>
                  <a:lnTo>
                    <a:pt x="22976" y="134177"/>
                  </a:lnTo>
                  <a:lnTo>
                    <a:pt x="31827" y="136167"/>
                  </a:lnTo>
                  <a:lnTo>
                    <a:pt x="51021" y="132139"/>
                  </a:lnTo>
                  <a:lnTo>
                    <a:pt x="68130" y="119430"/>
                  </a:lnTo>
                  <a:lnTo>
                    <a:pt x="75968" y="111128"/>
                  </a:lnTo>
                  <a:lnTo>
                    <a:pt x="81193" y="111442"/>
                  </a:lnTo>
                  <a:lnTo>
                    <a:pt x="84677" y="117501"/>
                  </a:lnTo>
                  <a:lnTo>
                    <a:pt x="90268" y="169252"/>
                  </a:lnTo>
                  <a:lnTo>
                    <a:pt x="96826" y="229879"/>
                  </a:lnTo>
                  <a:lnTo>
                    <a:pt x="99796" y="272835"/>
                  </a:lnTo>
                  <a:lnTo>
                    <a:pt x="104588" y="327121"/>
                  </a:lnTo>
                  <a:lnTo>
                    <a:pt x="111098" y="382494"/>
                  </a:lnTo>
                  <a:lnTo>
                    <a:pt x="109293" y="389449"/>
                  </a:lnTo>
                  <a:lnTo>
                    <a:pt x="105749" y="391746"/>
                  </a:lnTo>
                  <a:lnTo>
                    <a:pt x="101048" y="390938"/>
                  </a:lnTo>
                  <a:lnTo>
                    <a:pt x="99083" y="385720"/>
                  </a:lnTo>
                  <a:lnTo>
                    <a:pt x="100019" y="367443"/>
                  </a:lnTo>
                  <a:lnTo>
                    <a:pt x="112712" y="336436"/>
                  </a:lnTo>
                  <a:lnTo>
                    <a:pt x="127913" y="321753"/>
                  </a:lnTo>
                  <a:lnTo>
                    <a:pt x="189930" y="291984"/>
                  </a:lnTo>
                  <a:lnTo>
                    <a:pt x="223321" y="278982"/>
                  </a:lnTo>
                  <a:lnTo>
                    <a:pt x="249571" y="27350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132732" y="3032207"/>
              <a:ext cx="114191" cy="138241"/>
            </a:xfrm>
            <a:custGeom>
              <a:avLst/>
              <a:gdLst/>
              <a:ahLst/>
              <a:cxnLst/>
              <a:rect l="0" t="0" r="0" b="0"/>
              <a:pathLst>
                <a:path w="114191" h="138241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14478" y="100212"/>
                  </a:lnTo>
                  <a:lnTo>
                    <a:pt x="25527" y="119018"/>
                  </a:lnTo>
                  <a:lnTo>
                    <a:pt x="41357" y="132056"/>
                  </a:lnTo>
                  <a:lnTo>
                    <a:pt x="50491" y="137170"/>
                  </a:lnTo>
                  <a:lnTo>
                    <a:pt x="58920" y="138240"/>
                  </a:lnTo>
                  <a:lnTo>
                    <a:pt x="74525" y="133190"/>
                  </a:lnTo>
                  <a:lnTo>
                    <a:pt x="96464" y="111603"/>
                  </a:lnTo>
                  <a:lnTo>
                    <a:pt x="112194" y="77391"/>
                  </a:lnTo>
                  <a:lnTo>
                    <a:pt x="114190" y="54283"/>
                  </a:lnTo>
                  <a:lnTo>
                    <a:pt x="11087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304151" y="3053427"/>
              <a:ext cx="181611" cy="147230"/>
            </a:xfrm>
            <a:custGeom>
              <a:avLst/>
              <a:gdLst/>
              <a:ahLst/>
              <a:cxnLst/>
              <a:rect l="0" t="0" r="0" b="0"/>
              <a:pathLst>
                <a:path w="181611" h="147230">
                  <a:moveTo>
                    <a:pt x="76325" y="84065"/>
                  </a:moveTo>
                  <a:lnTo>
                    <a:pt x="70736" y="25448"/>
                  </a:lnTo>
                  <a:lnTo>
                    <a:pt x="65580" y="15741"/>
                  </a:lnTo>
                  <a:lnTo>
                    <a:pt x="50493" y="1836"/>
                  </a:lnTo>
                  <a:lnTo>
                    <a:pt x="41556" y="0"/>
                  </a:lnTo>
                  <a:lnTo>
                    <a:pt x="22268" y="4199"/>
                  </a:lnTo>
                  <a:lnTo>
                    <a:pt x="14551" y="12104"/>
                  </a:lnTo>
                  <a:lnTo>
                    <a:pt x="2857" y="36484"/>
                  </a:lnTo>
                  <a:lnTo>
                    <a:pt x="0" y="63698"/>
                  </a:lnTo>
                  <a:lnTo>
                    <a:pt x="7697" y="113707"/>
                  </a:lnTo>
                  <a:lnTo>
                    <a:pt x="22716" y="141071"/>
                  </a:lnTo>
                  <a:lnTo>
                    <a:pt x="30057" y="145466"/>
                  </a:lnTo>
                  <a:lnTo>
                    <a:pt x="47573" y="147229"/>
                  </a:lnTo>
                  <a:lnTo>
                    <a:pt x="54818" y="141382"/>
                  </a:lnTo>
                  <a:lnTo>
                    <a:pt x="65986" y="119288"/>
                  </a:lnTo>
                  <a:lnTo>
                    <a:pt x="73262" y="79554"/>
                  </a:lnTo>
                  <a:lnTo>
                    <a:pt x="76622" y="75208"/>
                  </a:lnTo>
                  <a:lnTo>
                    <a:pt x="81202" y="76991"/>
                  </a:lnTo>
                  <a:lnTo>
                    <a:pt x="125744" y="131936"/>
                  </a:lnTo>
                  <a:lnTo>
                    <a:pt x="133838" y="135866"/>
                  </a:lnTo>
                  <a:lnTo>
                    <a:pt x="152189" y="137114"/>
                  </a:lnTo>
                  <a:lnTo>
                    <a:pt x="159656" y="133469"/>
                  </a:lnTo>
                  <a:lnTo>
                    <a:pt x="181610" y="10512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472460" y="2863101"/>
              <a:ext cx="34360" cy="369148"/>
            </a:xfrm>
            <a:custGeom>
              <a:avLst/>
              <a:gdLst/>
              <a:ahLst/>
              <a:cxnLst/>
              <a:rect l="0" t="0" r="0" b="0"/>
              <a:pathLst>
                <a:path w="34360" h="369148">
                  <a:moveTo>
                    <a:pt x="13301" y="11178"/>
                  </a:moveTo>
                  <a:lnTo>
                    <a:pt x="2123" y="0"/>
                  </a:lnTo>
                  <a:lnTo>
                    <a:pt x="0" y="2556"/>
                  </a:lnTo>
                  <a:lnTo>
                    <a:pt x="4998" y="51806"/>
                  </a:lnTo>
                  <a:lnTo>
                    <a:pt x="10841" y="111734"/>
                  </a:lnTo>
                  <a:lnTo>
                    <a:pt x="12207" y="156475"/>
                  </a:lnTo>
                  <a:lnTo>
                    <a:pt x="14147" y="217616"/>
                  </a:lnTo>
                  <a:lnTo>
                    <a:pt x="21571" y="277734"/>
                  </a:lnTo>
                  <a:lnTo>
                    <a:pt x="23384" y="339652"/>
                  </a:lnTo>
                  <a:lnTo>
                    <a:pt x="26751" y="356038"/>
                  </a:lnTo>
                  <a:lnTo>
                    <a:pt x="34359" y="36914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735123" y="3062980"/>
              <a:ext cx="203365" cy="148622"/>
            </a:xfrm>
            <a:custGeom>
              <a:avLst/>
              <a:gdLst/>
              <a:ahLst/>
              <a:cxnLst/>
              <a:rect l="0" t="0" r="0" b="0"/>
              <a:pathLst>
                <a:path w="203365" h="148622">
                  <a:moveTo>
                    <a:pt x="98079" y="74512"/>
                  </a:moveTo>
                  <a:lnTo>
                    <a:pt x="98079" y="52155"/>
                  </a:lnTo>
                  <a:lnTo>
                    <a:pt x="86901" y="21485"/>
                  </a:lnTo>
                  <a:lnTo>
                    <a:pt x="72054" y="6880"/>
                  </a:lnTo>
                  <a:lnTo>
                    <a:pt x="63182" y="1348"/>
                  </a:lnTo>
                  <a:lnTo>
                    <a:pt x="54927" y="0"/>
                  </a:lnTo>
                  <a:lnTo>
                    <a:pt x="47084" y="1441"/>
                  </a:lnTo>
                  <a:lnTo>
                    <a:pt x="32131" y="9280"/>
                  </a:lnTo>
                  <a:lnTo>
                    <a:pt x="17686" y="20564"/>
                  </a:lnTo>
                  <a:lnTo>
                    <a:pt x="6587" y="39616"/>
                  </a:lnTo>
                  <a:lnTo>
                    <a:pt x="1990" y="51248"/>
                  </a:lnTo>
                  <a:lnTo>
                    <a:pt x="0" y="76651"/>
                  </a:lnTo>
                  <a:lnTo>
                    <a:pt x="8255" y="125497"/>
                  </a:lnTo>
                  <a:lnTo>
                    <a:pt x="13630" y="134238"/>
                  </a:lnTo>
                  <a:lnTo>
                    <a:pt x="28961" y="147070"/>
                  </a:lnTo>
                  <a:lnTo>
                    <a:pt x="36792" y="148621"/>
                  </a:lnTo>
                  <a:lnTo>
                    <a:pt x="44354" y="147314"/>
                  </a:lnTo>
                  <a:lnTo>
                    <a:pt x="58993" y="139624"/>
                  </a:lnTo>
                  <a:lnTo>
                    <a:pt x="73298" y="128407"/>
                  </a:lnTo>
                  <a:lnTo>
                    <a:pt x="84336" y="109384"/>
                  </a:lnTo>
                  <a:lnTo>
                    <a:pt x="100953" y="64632"/>
                  </a:lnTo>
                  <a:lnTo>
                    <a:pt x="104675" y="60907"/>
                  </a:lnTo>
                  <a:lnTo>
                    <a:pt x="108326" y="61932"/>
                  </a:lnTo>
                  <a:lnTo>
                    <a:pt x="155800" y="118321"/>
                  </a:lnTo>
                  <a:lnTo>
                    <a:pt x="187599" y="133511"/>
                  </a:lnTo>
                  <a:lnTo>
                    <a:pt x="203364" y="1376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096415" y="3065594"/>
              <a:ext cx="263212" cy="177184"/>
            </a:xfrm>
            <a:custGeom>
              <a:avLst/>
              <a:gdLst/>
              <a:ahLst/>
              <a:cxnLst/>
              <a:rect l="0" t="0" r="0" b="0"/>
              <a:pathLst>
                <a:path w="263212" h="177184">
                  <a:moveTo>
                    <a:pt x="0" y="40312"/>
                  </a:moveTo>
                  <a:lnTo>
                    <a:pt x="8332" y="77791"/>
                  </a:lnTo>
                  <a:lnTo>
                    <a:pt x="15683" y="123625"/>
                  </a:lnTo>
                  <a:lnTo>
                    <a:pt x="17475" y="126270"/>
                  </a:lnTo>
                  <a:lnTo>
                    <a:pt x="18668" y="123353"/>
                  </a:lnTo>
                  <a:lnTo>
                    <a:pt x="20742" y="72478"/>
                  </a:lnTo>
                  <a:lnTo>
                    <a:pt x="23303" y="33595"/>
                  </a:lnTo>
                  <a:lnTo>
                    <a:pt x="32193" y="10421"/>
                  </a:lnTo>
                  <a:lnTo>
                    <a:pt x="39010" y="4007"/>
                  </a:lnTo>
                  <a:lnTo>
                    <a:pt x="47063" y="901"/>
                  </a:lnTo>
                  <a:lnTo>
                    <a:pt x="55942" y="0"/>
                  </a:lnTo>
                  <a:lnTo>
                    <a:pt x="64200" y="2909"/>
                  </a:lnTo>
                  <a:lnTo>
                    <a:pt x="79616" y="15500"/>
                  </a:lnTo>
                  <a:lnTo>
                    <a:pt x="113670" y="66903"/>
                  </a:lnTo>
                  <a:lnTo>
                    <a:pt x="119064" y="68568"/>
                  </a:lnTo>
                  <a:lnTo>
                    <a:pt x="123829" y="66169"/>
                  </a:lnTo>
                  <a:lnTo>
                    <a:pt x="132243" y="54144"/>
                  </a:lnTo>
                  <a:lnTo>
                    <a:pt x="150761" y="7775"/>
                  </a:lnTo>
                  <a:lnTo>
                    <a:pt x="156659" y="3413"/>
                  </a:lnTo>
                  <a:lnTo>
                    <a:pt x="164100" y="2845"/>
                  </a:lnTo>
                  <a:lnTo>
                    <a:pt x="172571" y="4806"/>
                  </a:lnTo>
                  <a:lnTo>
                    <a:pt x="188222" y="16343"/>
                  </a:lnTo>
                  <a:lnTo>
                    <a:pt x="201807" y="34339"/>
                  </a:lnTo>
                  <a:lnTo>
                    <a:pt x="229504" y="97526"/>
                  </a:lnTo>
                  <a:lnTo>
                    <a:pt x="251942" y="157436"/>
                  </a:lnTo>
                  <a:lnTo>
                    <a:pt x="263211" y="1771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412269" y="3137492"/>
              <a:ext cx="21059" cy="136871"/>
            </a:xfrm>
            <a:custGeom>
              <a:avLst/>
              <a:gdLst/>
              <a:ahLst/>
              <a:cxnLst/>
              <a:rect l="0" t="0" r="0" b="0"/>
              <a:pathLst>
                <a:path w="21059" h="136871">
                  <a:moveTo>
                    <a:pt x="0" y="0"/>
                  </a:moveTo>
                  <a:lnTo>
                    <a:pt x="8334" y="57264"/>
                  </a:lnTo>
                  <a:lnTo>
                    <a:pt x="17476" y="120668"/>
                  </a:lnTo>
                  <a:lnTo>
                    <a:pt x="21058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412269" y="294797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517554" y="2884808"/>
              <a:ext cx="210571" cy="400084"/>
            </a:xfrm>
            <a:custGeom>
              <a:avLst/>
              <a:gdLst/>
              <a:ahLst/>
              <a:cxnLst/>
              <a:rect l="0" t="0" r="0" b="0"/>
              <a:pathLst>
                <a:path w="210571" h="400084">
                  <a:moveTo>
                    <a:pt x="0" y="0"/>
                  </a:moveTo>
                  <a:lnTo>
                    <a:pt x="0" y="52050"/>
                  </a:lnTo>
                  <a:lnTo>
                    <a:pt x="3119" y="101990"/>
                  </a:lnTo>
                  <a:lnTo>
                    <a:pt x="8334" y="155781"/>
                  </a:lnTo>
                  <a:lnTo>
                    <a:pt x="9878" y="217343"/>
                  </a:lnTo>
                  <a:lnTo>
                    <a:pt x="13456" y="269508"/>
                  </a:lnTo>
                  <a:lnTo>
                    <a:pt x="19555" y="329057"/>
                  </a:lnTo>
                  <a:lnTo>
                    <a:pt x="21226" y="334015"/>
                  </a:lnTo>
                  <a:lnTo>
                    <a:pt x="23509" y="332641"/>
                  </a:lnTo>
                  <a:lnTo>
                    <a:pt x="30335" y="320976"/>
                  </a:lnTo>
                  <a:lnTo>
                    <a:pt x="41169" y="307992"/>
                  </a:lnTo>
                  <a:lnTo>
                    <a:pt x="66011" y="293118"/>
                  </a:lnTo>
                  <a:lnTo>
                    <a:pt x="124520" y="279195"/>
                  </a:lnTo>
                  <a:lnTo>
                    <a:pt x="162507" y="255191"/>
                  </a:lnTo>
                  <a:lnTo>
                    <a:pt x="171661" y="235471"/>
                  </a:lnTo>
                  <a:lnTo>
                    <a:pt x="174102" y="223661"/>
                  </a:lnTo>
                  <a:lnTo>
                    <a:pt x="173390" y="213448"/>
                  </a:lnTo>
                  <a:lnTo>
                    <a:pt x="166360" y="195861"/>
                  </a:lnTo>
                  <a:lnTo>
                    <a:pt x="152316" y="183366"/>
                  </a:lnTo>
                  <a:lnTo>
                    <a:pt x="143658" y="178396"/>
                  </a:lnTo>
                  <a:lnTo>
                    <a:pt x="124680" y="175993"/>
                  </a:lnTo>
                  <a:lnTo>
                    <a:pt x="105716" y="179995"/>
                  </a:lnTo>
                  <a:lnTo>
                    <a:pt x="89489" y="189572"/>
                  </a:lnTo>
                  <a:lnTo>
                    <a:pt x="77597" y="207866"/>
                  </a:lnTo>
                  <a:lnTo>
                    <a:pt x="69583" y="231595"/>
                  </a:lnTo>
                  <a:lnTo>
                    <a:pt x="66241" y="270092"/>
                  </a:lnTo>
                  <a:lnTo>
                    <a:pt x="73309" y="304245"/>
                  </a:lnTo>
                  <a:lnTo>
                    <a:pt x="96066" y="344107"/>
                  </a:lnTo>
                  <a:lnTo>
                    <a:pt x="119321" y="367510"/>
                  </a:lnTo>
                  <a:lnTo>
                    <a:pt x="139599" y="380927"/>
                  </a:lnTo>
                  <a:lnTo>
                    <a:pt x="184507" y="395952"/>
                  </a:lnTo>
                  <a:lnTo>
                    <a:pt x="210570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2947979" y="3505989"/>
            <a:ext cx="1937245" cy="484312"/>
            <a:chOff x="2947979" y="3505989"/>
            <a:chExt cx="1937245" cy="484312"/>
          </a:xfrm>
        </p:grpSpPr>
        <p:sp>
          <p:nvSpPr>
            <p:cNvPr id="84" name="Freeform 83"/>
            <p:cNvSpPr/>
            <p:nvPr/>
          </p:nvSpPr>
          <p:spPr>
            <a:xfrm>
              <a:off x="2947979" y="3779730"/>
              <a:ext cx="42115" cy="210571"/>
            </a:xfrm>
            <a:custGeom>
              <a:avLst/>
              <a:gdLst/>
              <a:ahLst/>
              <a:cxnLst/>
              <a:rect l="0" t="0" r="0" b="0"/>
              <a:pathLst>
                <a:path w="42115" h="210571">
                  <a:moveTo>
                    <a:pt x="0" y="0"/>
                  </a:moveTo>
                  <a:lnTo>
                    <a:pt x="14654" y="55141"/>
                  </a:lnTo>
                  <a:lnTo>
                    <a:pt x="20962" y="112104"/>
                  </a:lnTo>
                  <a:lnTo>
                    <a:pt x="32260" y="165297"/>
                  </a:lnTo>
                  <a:lnTo>
                    <a:pt x="42114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969036" y="369550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063792" y="3780260"/>
              <a:ext cx="168457" cy="192516"/>
            </a:xfrm>
            <a:custGeom>
              <a:avLst/>
              <a:gdLst/>
              <a:ahLst/>
              <a:cxnLst/>
              <a:rect l="0" t="0" r="0" b="0"/>
              <a:pathLst>
                <a:path w="168457" h="192516">
                  <a:moveTo>
                    <a:pt x="0" y="73170"/>
                  </a:moveTo>
                  <a:lnTo>
                    <a:pt x="17959" y="136598"/>
                  </a:lnTo>
                  <a:lnTo>
                    <a:pt x="36301" y="192515"/>
                  </a:lnTo>
                  <a:lnTo>
                    <a:pt x="33503" y="179501"/>
                  </a:lnTo>
                  <a:lnTo>
                    <a:pt x="26249" y="126181"/>
                  </a:lnTo>
                  <a:lnTo>
                    <a:pt x="30488" y="68130"/>
                  </a:lnTo>
                  <a:lnTo>
                    <a:pt x="40489" y="26963"/>
                  </a:lnTo>
                  <a:lnTo>
                    <a:pt x="51531" y="7400"/>
                  </a:lnTo>
                  <a:lnTo>
                    <a:pt x="58920" y="2417"/>
                  </a:lnTo>
                  <a:lnTo>
                    <a:pt x="76490" y="0"/>
                  </a:lnTo>
                  <a:lnTo>
                    <a:pt x="92877" y="5945"/>
                  </a:lnTo>
                  <a:lnTo>
                    <a:pt x="100523" y="10806"/>
                  </a:lnTo>
                  <a:lnTo>
                    <a:pt x="112137" y="25565"/>
                  </a:lnTo>
                  <a:lnTo>
                    <a:pt x="144881" y="84141"/>
                  </a:lnTo>
                  <a:lnTo>
                    <a:pt x="152129" y="106122"/>
                  </a:lnTo>
                  <a:lnTo>
                    <a:pt x="159902" y="149002"/>
                  </a:lnTo>
                  <a:lnTo>
                    <a:pt x="168456" y="1679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501845" y="3727088"/>
              <a:ext cx="119959" cy="233981"/>
            </a:xfrm>
            <a:custGeom>
              <a:avLst/>
              <a:gdLst/>
              <a:ahLst/>
              <a:cxnLst/>
              <a:rect l="0" t="0" r="0" b="0"/>
              <a:pathLst>
                <a:path w="119959" h="233981">
                  <a:moveTo>
                    <a:pt x="4144" y="105285"/>
                  </a:moveTo>
                  <a:lnTo>
                    <a:pt x="22103" y="167565"/>
                  </a:lnTo>
                  <a:lnTo>
                    <a:pt x="39293" y="229892"/>
                  </a:lnTo>
                  <a:lnTo>
                    <a:pt x="40445" y="233980"/>
                  </a:lnTo>
                  <a:lnTo>
                    <a:pt x="16322" y="179468"/>
                  </a:lnTo>
                  <a:lnTo>
                    <a:pt x="960" y="131377"/>
                  </a:lnTo>
                  <a:lnTo>
                    <a:pt x="0" y="107522"/>
                  </a:lnTo>
                  <a:lnTo>
                    <a:pt x="8915" y="63613"/>
                  </a:lnTo>
                  <a:lnTo>
                    <a:pt x="24145" y="31716"/>
                  </a:lnTo>
                  <a:lnTo>
                    <a:pt x="39940" y="16826"/>
                  </a:lnTo>
                  <a:lnTo>
                    <a:pt x="59828" y="7478"/>
                  </a:lnTo>
                  <a:lnTo>
                    <a:pt x="11995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663917" y="3721536"/>
              <a:ext cx="115814" cy="197436"/>
            </a:xfrm>
            <a:custGeom>
              <a:avLst/>
              <a:gdLst/>
              <a:ahLst/>
              <a:cxnLst/>
              <a:rect l="0" t="0" r="0" b="0"/>
              <a:pathLst>
                <a:path w="115814" h="197436">
                  <a:moveTo>
                    <a:pt x="0" y="68723"/>
                  </a:moveTo>
                  <a:lnTo>
                    <a:pt x="17981" y="84364"/>
                  </a:lnTo>
                  <a:lnTo>
                    <a:pt x="34897" y="92442"/>
                  </a:lnTo>
                  <a:lnTo>
                    <a:pt x="44322" y="92724"/>
                  </a:lnTo>
                  <a:lnTo>
                    <a:pt x="64152" y="86799"/>
                  </a:lnTo>
                  <a:lnTo>
                    <a:pt x="89458" y="70309"/>
                  </a:lnTo>
                  <a:lnTo>
                    <a:pt x="98251" y="51100"/>
                  </a:lnTo>
                  <a:lnTo>
                    <a:pt x="100595" y="39427"/>
                  </a:lnTo>
                  <a:lnTo>
                    <a:pt x="99819" y="29305"/>
                  </a:lnTo>
                  <a:lnTo>
                    <a:pt x="92717" y="11819"/>
                  </a:lnTo>
                  <a:lnTo>
                    <a:pt x="85208" y="6221"/>
                  </a:lnTo>
                  <a:lnTo>
                    <a:pt x="64386" y="0"/>
                  </a:lnTo>
                  <a:lnTo>
                    <a:pt x="54622" y="680"/>
                  </a:lnTo>
                  <a:lnTo>
                    <a:pt x="37534" y="7676"/>
                  </a:lnTo>
                  <a:lnTo>
                    <a:pt x="25260" y="21704"/>
                  </a:lnTo>
                  <a:lnTo>
                    <a:pt x="7849" y="64894"/>
                  </a:lnTo>
                  <a:lnTo>
                    <a:pt x="2325" y="104763"/>
                  </a:lnTo>
                  <a:lnTo>
                    <a:pt x="7272" y="129194"/>
                  </a:lnTo>
                  <a:lnTo>
                    <a:pt x="29512" y="173475"/>
                  </a:lnTo>
                  <a:lnTo>
                    <a:pt x="45872" y="188589"/>
                  </a:lnTo>
                  <a:lnTo>
                    <a:pt x="55148" y="194257"/>
                  </a:lnTo>
                  <a:lnTo>
                    <a:pt x="77932" y="197435"/>
                  </a:lnTo>
                  <a:lnTo>
                    <a:pt x="115813" y="19506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828573" y="3768646"/>
              <a:ext cx="161728" cy="148129"/>
            </a:xfrm>
            <a:custGeom>
              <a:avLst/>
              <a:gdLst/>
              <a:ahLst/>
              <a:cxnLst/>
              <a:rect l="0" t="0" r="0" b="0"/>
              <a:pathLst>
                <a:path w="161728" h="148129">
                  <a:moveTo>
                    <a:pt x="66971" y="105841"/>
                  </a:moveTo>
                  <a:lnTo>
                    <a:pt x="78149" y="89073"/>
                  </a:lnTo>
                  <a:lnTo>
                    <a:pt x="85101" y="56289"/>
                  </a:lnTo>
                  <a:lnTo>
                    <a:pt x="81571" y="22528"/>
                  </a:lnTo>
                  <a:lnTo>
                    <a:pt x="76704" y="14034"/>
                  </a:lnTo>
                  <a:lnTo>
                    <a:pt x="61938" y="1477"/>
                  </a:lnTo>
                  <a:lnTo>
                    <a:pt x="53087" y="0"/>
                  </a:lnTo>
                  <a:lnTo>
                    <a:pt x="33894" y="4598"/>
                  </a:lnTo>
                  <a:lnTo>
                    <a:pt x="19905" y="17560"/>
                  </a:lnTo>
                  <a:lnTo>
                    <a:pt x="1392" y="54478"/>
                  </a:lnTo>
                  <a:lnTo>
                    <a:pt x="0" y="74824"/>
                  </a:lnTo>
                  <a:lnTo>
                    <a:pt x="8638" y="116481"/>
                  </a:lnTo>
                  <a:lnTo>
                    <a:pt x="23821" y="142399"/>
                  </a:lnTo>
                  <a:lnTo>
                    <a:pt x="32355" y="146590"/>
                  </a:lnTo>
                  <a:lnTo>
                    <a:pt x="54315" y="148128"/>
                  </a:lnTo>
                  <a:lnTo>
                    <a:pt x="63213" y="143391"/>
                  </a:lnTo>
                  <a:lnTo>
                    <a:pt x="76219" y="125650"/>
                  </a:lnTo>
                  <a:lnTo>
                    <a:pt x="101645" y="63617"/>
                  </a:lnTo>
                  <a:lnTo>
                    <a:pt x="104125" y="62484"/>
                  </a:lnTo>
                  <a:lnTo>
                    <a:pt x="119610" y="112191"/>
                  </a:lnTo>
                  <a:lnTo>
                    <a:pt x="126630" y="120603"/>
                  </a:lnTo>
                  <a:lnTo>
                    <a:pt x="161727" y="1374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974183" y="3505989"/>
              <a:ext cx="68761" cy="368499"/>
            </a:xfrm>
            <a:custGeom>
              <a:avLst/>
              <a:gdLst/>
              <a:ahLst/>
              <a:cxnLst/>
              <a:rect l="0" t="0" r="0" b="0"/>
              <a:pathLst>
                <a:path w="68761" h="368499">
                  <a:moveTo>
                    <a:pt x="5589" y="0"/>
                  </a:moveTo>
                  <a:lnTo>
                    <a:pt x="0" y="16768"/>
                  </a:lnTo>
                  <a:lnTo>
                    <a:pt x="4441" y="70686"/>
                  </a:lnTo>
                  <a:lnTo>
                    <a:pt x="13308" y="121680"/>
                  </a:lnTo>
                  <a:lnTo>
                    <a:pt x="23343" y="179553"/>
                  </a:lnTo>
                  <a:lnTo>
                    <a:pt x="32556" y="234265"/>
                  </a:lnTo>
                  <a:lnTo>
                    <a:pt x="36976" y="286351"/>
                  </a:lnTo>
                  <a:lnTo>
                    <a:pt x="46344" y="329600"/>
                  </a:lnTo>
                  <a:lnTo>
                    <a:pt x="68760" y="3684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327212" y="3505989"/>
              <a:ext cx="73700" cy="400084"/>
            </a:xfrm>
            <a:custGeom>
              <a:avLst/>
              <a:gdLst/>
              <a:ahLst/>
              <a:cxnLst/>
              <a:rect l="0" t="0" r="0" b="0"/>
              <a:pathLst>
                <a:path w="73700" h="400084">
                  <a:moveTo>
                    <a:pt x="0" y="0"/>
                  </a:moveTo>
                  <a:lnTo>
                    <a:pt x="3120" y="57264"/>
                  </a:lnTo>
                  <a:lnTo>
                    <a:pt x="8333" y="109774"/>
                  </a:lnTo>
                  <a:lnTo>
                    <a:pt x="12998" y="163547"/>
                  </a:lnTo>
                  <a:lnTo>
                    <a:pt x="21789" y="215355"/>
                  </a:lnTo>
                  <a:lnTo>
                    <a:pt x="31802" y="272039"/>
                  </a:lnTo>
                  <a:lnTo>
                    <a:pt x="45666" y="332417"/>
                  </a:lnTo>
                  <a:lnTo>
                    <a:pt x="63177" y="382724"/>
                  </a:lnTo>
                  <a:lnTo>
                    <a:pt x="73699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485140" y="3769202"/>
              <a:ext cx="31586" cy="136871"/>
            </a:xfrm>
            <a:custGeom>
              <a:avLst/>
              <a:gdLst/>
              <a:ahLst/>
              <a:cxnLst/>
              <a:rect l="0" t="0" r="0" b="0"/>
              <a:pathLst>
                <a:path w="31586" h="136871">
                  <a:moveTo>
                    <a:pt x="0" y="0"/>
                  </a:moveTo>
                  <a:lnTo>
                    <a:pt x="3119" y="42691"/>
                  </a:lnTo>
                  <a:lnTo>
                    <a:pt x="21330" y="105335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474611" y="367444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571439" y="3516518"/>
              <a:ext cx="82158" cy="357970"/>
            </a:xfrm>
            <a:custGeom>
              <a:avLst/>
              <a:gdLst/>
              <a:ahLst/>
              <a:cxnLst/>
              <a:rect l="0" t="0" r="0" b="0"/>
              <a:pathLst>
                <a:path w="82158" h="357970">
                  <a:moveTo>
                    <a:pt x="40043" y="357969"/>
                  </a:moveTo>
                  <a:lnTo>
                    <a:pt x="45632" y="341201"/>
                  </a:lnTo>
                  <a:lnTo>
                    <a:pt x="41190" y="294519"/>
                  </a:lnTo>
                  <a:lnTo>
                    <a:pt x="32324" y="247012"/>
                  </a:lnTo>
                  <a:lnTo>
                    <a:pt x="22288" y="197061"/>
                  </a:lnTo>
                  <a:lnTo>
                    <a:pt x="8416" y="137668"/>
                  </a:lnTo>
                  <a:lnTo>
                    <a:pt x="0" y="80876"/>
                  </a:lnTo>
                  <a:lnTo>
                    <a:pt x="4132" y="44240"/>
                  </a:lnTo>
                  <a:lnTo>
                    <a:pt x="12774" y="25121"/>
                  </a:lnTo>
                  <a:lnTo>
                    <a:pt x="18354" y="16748"/>
                  </a:lnTo>
                  <a:lnTo>
                    <a:pt x="26753" y="11165"/>
                  </a:lnTo>
                  <a:lnTo>
                    <a:pt x="8215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548311" y="3716559"/>
              <a:ext cx="115814" cy="52644"/>
            </a:xfrm>
            <a:custGeom>
              <a:avLst/>
              <a:gdLst/>
              <a:ahLst/>
              <a:cxnLst/>
              <a:rect l="0" t="0" r="0" b="0"/>
              <a:pathLst>
                <a:path w="115814" h="52644">
                  <a:moveTo>
                    <a:pt x="115813" y="0"/>
                  </a:moveTo>
                  <a:lnTo>
                    <a:pt x="61938" y="2519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677485" y="3704429"/>
              <a:ext cx="207739" cy="177677"/>
            </a:xfrm>
            <a:custGeom>
              <a:avLst/>
              <a:gdLst/>
              <a:ahLst/>
              <a:cxnLst/>
              <a:rect l="0" t="0" r="0" b="0"/>
              <a:pathLst>
                <a:path w="207739" h="177677">
                  <a:moveTo>
                    <a:pt x="18224" y="75301"/>
                  </a:moveTo>
                  <a:lnTo>
                    <a:pt x="62187" y="89956"/>
                  </a:lnTo>
                  <a:lnTo>
                    <a:pt x="82217" y="90393"/>
                  </a:lnTo>
                  <a:lnTo>
                    <a:pt x="101648" y="85518"/>
                  </a:lnTo>
                  <a:lnTo>
                    <a:pt x="118083" y="75553"/>
                  </a:lnTo>
                  <a:lnTo>
                    <a:pt x="123401" y="67280"/>
                  </a:lnTo>
                  <a:lnTo>
                    <a:pt x="129310" y="45610"/>
                  </a:lnTo>
                  <a:lnTo>
                    <a:pt x="128546" y="35620"/>
                  </a:lnTo>
                  <a:lnTo>
                    <a:pt x="121459" y="18281"/>
                  </a:lnTo>
                  <a:lnTo>
                    <a:pt x="107390" y="5895"/>
                  </a:lnTo>
                  <a:lnTo>
                    <a:pt x="98725" y="954"/>
                  </a:lnTo>
                  <a:lnTo>
                    <a:pt x="90609" y="0"/>
                  </a:lnTo>
                  <a:lnTo>
                    <a:pt x="48019" y="15660"/>
                  </a:lnTo>
                  <a:lnTo>
                    <a:pt x="23283" y="31763"/>
                  </a:lnTo>
                  <a:lnTo>
                    <a:pt x="11504" y="47762"/>
                  </a:lnTo>
                  <a:lnTo>
                    <a:pt x="3539" y="67741"/>
                  </a:lnTo>
                  <a:lnTo>
                    <a:pt x="0" y="92218"/>
                  </a:lnTo>
                  <a:lnTo>
                    <a:pt x="4665" y="115575"/>
                  </a:lnTo>
                  <a:lnTo>
                    <a:pt x="15707" y="136485"/>
                  </a:lnTo>
                  <a:lnTo>
                    <a:pt x="32314" y="153576"/>
                  </a:lnTo>
                  <a:lnTo>
                    <a:pt x="61393" y="170763"/>
                  </a:lnTo>
                  <a:lnTo>
                    <a:pt x="97826" y="177676"/>
                  </a:lnTo>
                  <a:lnTo>
                    <a:pt x="157605" y="171870"/>
                  </a:lnTo>
                  <a:lnTo>
                    <a:pt x="180777" y="169693"/>
                  </a:lnTo>
                  <a:lnTo>
                    <a:pt x="207738" y="159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02571" y="306880"/>
            <a:ext cx="3882528" cy="1072354"/>
            <a:chOff x="402571" y="306880"/>
            <a:chExt cx="3882528" cy="1072354"/>
          </a:xfrm>
        </p:grpSpPr>
        <p:sp>
          <p:nvSpPr>
            <p:cNvPr id="2" name="Freeform 1"/>
            <p:cNvSpPr/>
            <p:nvPr/>
          </p:nvSpPr>
          <p:spPr>
            <a:xfrm>
              <a:off x="560687" y="400082"/>
              <a:ext cx="286147" cy="667516"/>
            </a:xfrm>
            <a:custGeom>
              <a:avLst/>
              <a:gdLst/>
              <a:ahLst/>
              <a:cxnLst/>
              <a:rect l="0" t="0" r="0" b="0"/>
              <a:pathLst>
                <a:path w="286147" h="667516">
                  <a:moveTo>
                    <a:pt x="271064" y="0"/>
                  </a:moveTo>
                  <a:lnTo>
                    <a:pt x="214668" y="57566"/>
                  </a:lnTo>
                  <a:lnTo>
                    <a:pt x="179785" y="111523"/>
                  </a:lnTo>
                  <a:lnTo>
                    <a:pt x="144499" y="165486"/>
                  </a:lnTo>
                  <a:lnTo>
                    <a:pt x="116905" y="218086"/>
                  </a:lnTo>
                  <a:lnTo>
                    <a:pt x="100605" y="248672"/>
                  </a:lnTo>
                  <a:lnTo>
                    <a:pt x="74136" y="296735"/>
                  </a:lnTo>
                  <a:lnTo>
                    <a:pt x="53358" y="345545"/>
                  </a:lnTo>
                  <a:lnTo>
                    <a:pt x="32383" y="397052"/>
                  </a:lnTo>
                  <a:lnTo>
                    <a:pt x="16940" y="449358"/>
                  </a:lnTo>
                  <a:lnTo>
                    <a:pt x="4955" y="501901"/>
                  </a:lnTo>
                  <a:lnTo>
                    <a:pt x="0" y="562482"/>
                  </a:lnTo>
                  <a:lnTo>
                    <a:pt x="12176" y="620384"/>
                  </a:lnTo>
                  <a:lnTo>
                    <a:pt x="27720" y="652531"/>
                  </a:lnTo>
                  <a:lnTo>
                    <a:pt x="36305" y="659629"/>
                  </a:lnTo>
                  <a:lnTo>
                    <a:pt x="58322" y="667515"/>
                  </a:lnTo>
                  <a:lnTo>
                    <a:pt x="116650" y="664173"/>
                  </a:lnTo>
                  <a:lnTo>
                    <a:pt x="141604" y="658616"/>
                  </a:lnTo>
                  <a:lnTo>
                    <a:pt x="175384" y="637733"/>
                  </a:lnTo>
                  <a:lnTo>
                    <a:pt x="231994" y="585064"/>
                  </a:lnTo>
                  <a:lnTo>
                    <a:pt x="252209" y="555498"/>
                  </a:lnTo>
                  <a:lnTo>
                    <a:pt x="273939" y="496126"/>
                  </a:lnTo>
                  <a:lnTo>
                    <a:pt x="286146" y="452980"/>
                  </a:lnTo>
                  <a:lnTo>
                    <a:pt x="284396" y="431782"/>
                  </a:lnTo>
                  <a:lnTo>
                    <a:pt x="271245" y="400117"/>
                  </a:lnTo>
                  <a:lnTo>
                    <a:pt x="255936" y="385280"/>
                  </a:lnTo>
                  <a:lnTo>
                    <a:pt x="246941" y="379686"/>
                  </a:lnTo>
                  <a:lnTo>
                    <a:pt x="227587" y="376590"/>
                  </a:lnTo>
                  <a:lnTo>
                    <a:pt x="180977" y="384134"/>
                  </a:lnTo>
                  <a:lnTo>
                    <a:pt x="146106" y="399127"/>
                  </a:lnTo>
                  <a:lnTo>
                    <a:pt x="89062" y="445856"/>
                  </a:lnTo>
                  <a:lnTo>
                    <a:pt x="68828" y="467978"/>
                  </a:lnTo>
                  <a:lnTo>
                    <a:pt x="39437" y="515897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02571" y="306880"/>
              <a:ext cx="681236" cy="879851"/>
            </a:xfrm>
            <a:custGeom>
              <a:avLst/>
              <a:gdLst/>
              <a:ahLst/>
              <a:cxnLst/>
              <a:rect l="0" t="0" r="0" b="0"/>
              <a:pathLst>
                <a:path w="681236" h="879851">
                  <a:moveTo>
                    <a:pt x="544993" y="30031"/>
                  </a:moveTo>
                  <a:lnTo>
                    <a:pt x="518607" y="14390"/>
                  </a:lnTo>
                  <a:lnTo>
                    <a:pt x="481543" y="3690"/>
                  </a:lnTo>
                  <a:lnTo>
                    <a:pt x="434036" y="0"/>
                  </a:lnTo>
                  <a:lnTo>
                    <a:pt x="382916" y="76"/>
                  </a:lnTo>
                  <a:lnTo>
                    <a:pt x="319479" y="9990"/>
                  </a:lnTo>
                  <a:lnTo>
                    <a:pt x="261529" y="26656"/>
                  </a:lnTo>
                  <a:lnTo>
                    <a:pt x="230547" y="38260"/>
                  </a:lnTo>
                  <a:lnTo>
                    <a:pt x="168450" y="74617"/>
                  </a:lnTo>
                  <a:lnTo>
                    <a:pt x="145646" y="97054"/>
                  </a:lnTo>
                  <a:lnTo>
                    <a:pt x="95820" y="158062"/>
                  </a:lnTo>
                  <a:lnTo>
                    <a:pt x="68880" y="213292"/>
                  </a:lnTo>
                  <a:lnTo>
                    <a:pt x="41673" y="271364"/>
                  </a:lnTo>
                  <a:lnTo>
                    <a:pt x="27234" y="325885"/>
                  </a:lnTo>
                  <a:lnTo>
                    <a:pt x="13044" y="387559"/>
                  </a:lnTo>
                  <a:lnTo>
                    <a:pt x="8353" y="440122"/>
                  </a:lnTo>
                  <a:lnTo>
                    <a:pt x="0" y="503581"/>
                  </a:lnTo>
                  <a:lnTo>
                    <a:pt x="1368" y="557557"/>
                  </a:lnTo>
                  <a:lnTo>
                    <a:pt x="12311" y="618415"/>
                  </a:lnTo>
                  <a:lnTo>
                    <a:pt x="29197" y="681252"/>
                  </a:lnTo>
                  <a:lnTo>
                    <a:pt x="48744" y="735785"/>
                  </a:lnTo>
                  <a:lnTo>
                    <a:pt x="82371" y="792137"/>
                  </a:lnTo>
                  <a:lnTo>
                    <a:pt x="119965" y="835901"/>
                  </a:lnTo>
                  <a:lnTo>
                    <a:pt x="163986" y="863863"/>
                  </a:lnTo>
                  <a:lnTo>
                    <a:pt x="198136" y="876697"/>
                  </a:lnTo>
                  <a:lnTo>
                    <a:pt x="237370" y="879850"/>
                  </a:lnTo>
                  <a:lnTo>
                    <a:pt x="289429" y="871027"/>
                  </a:lnTo>
                  <a:lnTo>
                    <a:pt x="339444" y="852431"/>
                  </a:lnTo>
                  <a:lnTo>
                    <a:pt x="399279" y="826227"/>
                  </a:lnTo>
                  <a:lnTo>
                    <a:pt x="460042" y="777528"/>
                  </a:lnTo>
                  <a:lnTo>
                    <a:pt x="475652" y="764675"/>
                  </a:lnTo>
                  <a:lnTo>
                    <a:pt x="505340" y="746182"/>
                  </a:lnTo>
                  <a:lnTo>
                    <a:pt x="553582" y="689903"/>
                  </a:lnTo>
                  <a:lnTo>
                    <a:pt x="586074" y="633639"/>
                  </a:lnTo>
                  <a:lnTo>
                    <a:pt x="620340" y="576356"/>
                  </a:lnTo>
                  <a:lnTo>
                    <a:pt x="647838" y="518479"/>
                  </a:lnTo>
                  <a:lnTo>
                    <a:pt x="663834" y="464597"/>
                  </a:lnTo>
                  <a:lnTo>
                    <a:pt x="674702" y="414205"/>
                  </a:lnTo>
                  <a:lnTo>
                    <a:pt x="679742" y="360410"/>
                  </a:lnTo>
                  <a:lnTo>
                    <a:pt x="681235" y="307426"/>
                  </a:lnTo>
                  <a:lnTo>
                    <a:pt x="676088" y="254682"/>
                  </a:lnTo>
                  <a:lnTo>
                    <a:pt x="656633" y="194033"/>
                  </a:lnTo>
                  <a:lnTo>
                    <a:pt x="631026" y="136116"/>
                  </a:lnTo>
                  <a:lnTo>
                    <a:pt x="603148" y="101766"/>
                  </a:lnTo>
                  <a:lnTo>
                    <a:pt x="549272" y="65330"/>
                  </a:lnTo>
                  <a:lnTo>
                    <a:pt x="487701" y="36297"/>
                  </a:lnTo>
                  <a:lnTo>
                    <a:pt x="460765" y="30031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89803" y="431668"/>
              <a:ext cx="10529" cy="589597"/>
            </a:xfrm>
            <a:custGeom>
              <a:avLst/>
              <a:gdLst/>
              <a:ahLst/>
              <a:cxnLst/>
              <a:rect l="0" t="0" r="0" b="0"/>
              <a:pathLst>
                <a:path w="10529" h="589597">
                  <a:moveTo>
                    <a:pt x="10528" y="0"/>
                  </a:moveTo>
                  <a:lnTo>
                    <a:pt x="3293" y="27556"/>
                  </a:lnTo>
                  <a:lnTo>
                    <a:pt x="650" y="90018"/>
                  </a:lnTo>
                  <a:lnTo>
                    <a:pt x="192" y="152234"/>
                  </a:lnTo>
                  <a:lnTo>
                    <a:pt x="85" y="197511"/>
                  </a:lnTo>
                  <a:lnTo>
                    <a:pt x="25" y="260123"/>
                  </a:lnTo>
                  <a:lnTo>
                    <a:pt x="7" y="309350"/>
                  </a:lnTo>
                  <a:lnTo>
                    <a:pt x="1" y="367906"/>
                  </a:lnTo>
                  <a:lnTo>
                    <a:pt x="0" y="419795"/>
                  </a:lnTo>
                  <a:lnTo>
                    <a:pt x="3119" y="480793"/>
                  </a:lnTo>
                  <a:lnTo>
                    <a:pt x="5213" y="529672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68704" y="389554"/>
              <a:ext cx="473784" cy="157928"/>
            </a:xfrm>
            <a:custGeom>
              <a:avLst/>
              <a:gdLst/>
              <a:ahLst/>
              <a:cxnLst/>
              <a:rect l="0" t="0" r="0" b="0"/>
              <a:pathLst>
                <a:path w="473784" h="157928">
                  <a:moveTo>
                    <a:pt x="473783" y="0"/>
                  </a:moveTo>
                  <a:lnTo>
                    <a:pt x="419638" y="8333"/>
                  </a:lnTo>
                  <a:lnTo>
                    <a:pt x="375462" y="16117"/>
                  </a:lnTo>
                  <a:lnTo>
                    <a:pt x="325327" y="33241"/>
                  </a:lnTo>
                  <a:lnTo>
                    <a:pt x="267163" y="54399"/>
                  </a:lnTo>
                  <a:lnTo>
                    <a:pt x="205068" y="77079"/>
                  </a:lnTo>
                  <a:lnTo>
                    <a:pt x="153828" y="91338"/>
                  </a:lnTo>
                  <a:lnTo>
                    <a:pt x="102770" y="109861"/>
                  </a:lnTo>
                  <a:lnTo>
                    <a:pt x="46123" y="13708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31875" y="947564"/>
              <a:ext cx="473784" cy="200043"/>
            </a:xfrm>
            <a:custGeom>
              <a:avLst/>
              <a:gdLst/>
              <a:ahLst/>
              <a:cxnLst/>
              <a:rect l="0" t="0" r="0" b="0"/>
              <a:pathLst>
                <a:path w="473784" h="200043">
                  <a:moveTo>
                    <a:pt x="473783" y="0"/>
                  </a:moveTo>
                  <a:lnTo>
                    <a:pt x="424852" y="14573"/>
                  </a:lnTo>
                  <a:lnTo>
                    <a:pt x="365721" y="39404"/>
                  </a:lnTo>
                  <a:lnTo>
                    <a:pt x="304544" y="75200"/>
                  </a:lnTo>
                  <a:lnTo>
                    <a:pt x="244248" y="102825"/>
                  </a:lnTo>
                  <a:lnTo>
                    <a:pt x="189276" y="124427"/>
                  </a:lnTo>
                  <a:lnTo>
                    <a:pt x="139270" y="144362"/>
                  </a:lnTo>
                  <a:lnTo>
                    <a:pt x="78376" y="172059"/>
                  </a:lnTo>
                  <a:lnTo>
                    <a:pt x="27527" y="193821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89250" y="715937"/>
              <a:ext cx="237965" cy="293481"/>
            </a:xfrm>
            <a:custGeom>
              <a:avLst/>
              <a:gdLst/>
              <a:ahLst/>
              <a:cxnLst/>
              <a:rect l="0" t="0" r="0" b="0"/>
              <a:pathLst>
                <a:path w="237965" h="293481">
                  <a:moveTo>
                    <a:pt x="190148" y="0"/>
                  </a:moveTo>
                  <a:lnTo>
                    <a:pt x="147457" y="3120"/>
                  </a:lnTo>
                  <a:lnTo>
                    <a:pt x="96486" y="19128"/>
                  </a:lnTo>
                  <a:lnTo>
                    <a:pt x="34685" y="55136"/>
                  </a:lnTo>
                  <a:lnTo>
                    <a:pt x="11894" y="77558"/>
                  </a:lnTo>
                  <a:lnTo>
                    <a:pt x="4632" y="86801"/>
                  </a:lnTo>
                  <a:lnTo>
                    <a:pt x="960" y="96472"/>
                  </a:lnTo>
                  <a:lnTo>
                    <a:pt x="0" y="116576"/>
                  </a:lnTo>
                  <a:lnTo>
                    <a:pt x="3721" y="124511"/>
                  </a:lnTo>
                  <a:lnTo>
                    <a:pt x="17215" y="136447"/>
                  </a:lnTo>
                  <a:lnTo>
                    <a:pt x="38030" y="142531"/>
                  </a:lnTo>
                  <a:lnTo>
                    <a:pt x="89520" y="146438"/>
                  </a:lnTo>
                  <a:lnTo>
                    <a:pt x="143582" y="148379"/>
                  </a:lnTo>
                  <a:lnTo>
                    <a:pt x="178301" y="156918"/>
                  </a:lnTo>
                  <a:lnTo>
                    <a:pt x="209645" y="174916"/>
                  </a:lnTo>
                  <a:lnTo>
                    <a:pt x="226500" y="192384"/>
                  </a:lnTo>
                  <a:lnTo>
                    <a:pt x="235550" y="214966"/>
                  </a:lnTo>
                  <a:lnTo>
                    <a:pt x="237964" y="227539"/>
                  </a:lnTo>
                  <a:lnTo>
                    <a:pt x="234406" y="247748"/>
                  </a:lnTo>
                  <a:lnTo>
                    <a:pt x="223857" y="264528"/>
                  </a:lnTo>
                  <a:lnTo>
                    <a:pt x="207469" y="279785"/>
                  </a:lnTo>
                  <a:lnTo>
                    <a:pt x="185369" y="288126"/>
                  </a:lnTo>
                  <a:lnTo>
                    <a:pt x="127463" y="293480"/>
                  </a:lnTo>
                  <a:lnTo>
                    <a:pt x="75341" y="286132"/>
                  </a:lnTo>
                  <a:lnTo>
                    <a:pt x="21692" y="273741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00497" y="494839"/>
              <a:ext cx="31586" cy="547483"/>
            </a:xfrm>
            <a:custGeom>
              <a:avLst/>
              <a:gdLst/>
              <a:ahLst/>
              <a:cxnLst/>
              <a:rect l="0" t="0" r="0" b="0"/>
              <a:pathLst>
                <a:path w="31586" h="547483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19" y="153211"/>
                  </a:lnTo>
                  <a:lnTo>
                    <a:pt x="8333" y="208003"/>
                  </a:lnTo>
                  <a:lnTo>
                    <a:pt x="9878" y="266741"/>
                  </a:lnTo>
                  <a:lnTo>
                    <a:pt x="15989" y="322921"/>
                  </a:lnTo>
                  <a:lnTo>
                    <a:pt x="20056" y="379728"/>
                  </a:lnTo>
                  <a:lnTo>
                    <a:pt x="21930" y="439545"/>
                  </a:lnTo>
                  <a:lnTo>
                    <a:pt x="28204" y="488464"/>
                  </a:lnTo>
                  <a:lnTo>
                    <a:pt x="31585" y="547482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10984" y="736994"/>
              <a:ext cx="347441" cy="21058"/>
            </a:xfrm>
            <a:custGeom>
              <a:avLst/>
              <a:gdLst/>
              <a:ahLst/>
              <a:cxnLst/>
              <a:rect l="0" t="0" r="0" b="0"/>
              <a:pathLst>
                <a:path w="347441" h="21058">
                  <a:moveTo>
                    <a:pt x="347440" y="0"/>
                  </a:moveTo>
                  <a:lnTo>
                    <a:pt x="288823" y="5590"/>
                  </a:lnTo>
                  <a:lnTo>
                    <a:pt x="232310" y="9553"/>
                  </a:lnTo>
                  <a:lnTo>
                    <a:pt x="177237" y="11410"/>
                  </a:lnTo>
                  <a:lnTo>
                    <a:pt x="124524" y="17679"/>
                  </a:lnTo>
                  <a:lnTo>
                    <a:pt x="64198" y="20390"/>
                  </a:lnTo>
                  <a:lnTo>
                    <a:pt x="27600" y="2086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00538" y="473782"/>
              <a:ext cx="210571" cy="600125"/>
            </a:xfrm>
            <a:custGeom>
              <a:avLst/>
              <a:gdLst/>
              <a:ahLst/>
              <a:cxnLst/>
              <a:rect l="0" t="0" r="0" b="0"/>
              <a:pathLst>
                <a:path w="210571" h="600125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14655" y="158394"/>
                  </a:lnTo>
                  <a:lnTo>
                    <a:pt x="18212" y="203368"/>
                  </a:lnTo>
                  <a:lnTo>
                    <a:pt x="19793" y="250653"/>
                  </a:lnTo>
                  <a:lnTo>
                    <a:pt x="20496" y="298965"/>
                  </a:lnTo>
                  <a:lnTo>
                    <a:pt x="20808" y="344613"/>
                  </a:lnTo>
                  <a:lnTo>
                    <a:pt x="20983" y="403534"/>
                  </a:lnTo>
                  <a:lnTo>
                    <a:pt x="21036" y="453748"/>
                  </a:lnTo>
                  <a:lnTo>
                    <a:pt x="21051" y="505671"/>
                  </a:lnTo>
                  <a:lnTo>
                    <a:pt x="15467" y="564439"/>
                  </a:lnTo>
                  <a:lnTo>
                    <a:pt x="12651" y="569315"/>
                  </a:lnTo>
                  <a:lnTo>
                    <a:pt x="9604" y="569057"/>
                  </a:lnTo>
                  <a:lnTo>
                    <a:pt x="6403" y="565374"/>
                  </a:lnTo>
                  <a:lnTo>
                    <a:pt x="844" y="504836"/>
                  </a:lnTo>
                  <a:lnTo>
                    <a:pt x="5756" y="449111"/>
                  </a:lnTo>
                  <a:lnTo>
                    <a:pt x="19161" y="402618"/>
                  </a:lnTo>
                  <a:lnTo>
                    <a:pt x="30353" y="385222"/>
                  </a:lnTo>
                  <a:lnTo>
                    <a:pt x="46246" y="372811"/>
                  </a:lnTo>
                  <a:lnTo>
                    <a:pt x="55397" y="367864"/>
                  </a:lnTo>
                  <a:lnTo>
                    <a:pt x="78044" y="365486"/>
                  </a:lnTo>
                  <a:lnTo>
                    <a:pt x="102537" y="369499"/>
                  </a:lnTo>
                  <a:lnTo>
                    <a:pt x="125121" y="379081"/>
                  </a:lnTo>
                  <a:lnTo>
                    <a:pt x="151977" y="403219"/>
                  </a:lnTo>
                  <a:lnTo>
                    <a:pt x="186072" y="461472"/>
                  </a:lnTo>
                  <a:lnTo>
                    <a:pt x="205438" y="524067"/>
                  </a:lnTo>
                  <a:lnTo>
                    <a:pt x="209556" y="573056"/>
                  </a:lnTo>
                  <a:lnTo>
                    <a:pt x="210570" y="600124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74279" y="821275"/>
              <a:ext cx="305328" cy="252632"/>
            </a:xfrm>
            <a:custGeom>
              <a:avLst/>
              <a:gdLst/>
              <a:ahLst/>
              <a:cxnLst/>
              <a:rect l="0" t="0" r="0" b="0"/>
              <a:pathLst>
                <a:path w="305328" h="252632">
                  <a:moveTo>
                    <a:pt x="0" y="31533"/>
                  </a:moveTo>
                  <a:lnTo>
                    <a:pt x="5590" y="93625"/>
                  </a:lnTo>
                  <a:lnTo>
                    <a:pt x="9553" y="153416"/>
                  </a:lnTo>
                  <a:lnTo>
                    <a:pt x="13456" y="215312"/>
                  </a:lnTo>
                  <a:lnTo>
                    <a:pt x="16509" y="232536"/>
                  </a:lnTo>
                  <a:lnTo>
                    <a:pt x="15685" y="232215"/>
                  </a:lnTo>
                  <a:lnTo>
                    <a:pt x="5958" y="200895"/>
                  </a:lnTo>
                  <a:lnTo>
                    <a:pt x="1177" y="148478"/>
                  </a:lnTo>
                  <a:lnTo>
                    <a:pt x="3353" y="86132"/>
                  </a:lnTo>
                  <a:lnTo>
                    <a:pt x="14701" y="33999"/>
                  </a:lnTo>
                  <a:lnTo>
                    <a:pt x="30352" y="6267"/>
                  </a:lnTo>
                  <a:lnTo>
                    <a:pt x="37782" y="1821"/>
                  </a:lnTo>
                  <a:lnTo>
                    <a:pt x="55397" y="0"/>
                  </a:lnTo>
                  <a:lnTo>
                    <a:pt x="71804" y="6210"/>
                  </a:lnTo>
                  <a:lnTo>
                    <a:pt x="86895" y="17938"/>
                  </a:lnTo>
                  <a:lnTo>
                    <a:pt x="101401" y="34850"/>
                  </a:lnTo>
                  <a:lnTo>
                    <a:pt x="122542" y="88773"/>
                  </a:lnTo>
                  <a:lnTo>
                    <a:pt x="149253" y="146565"/>
                  </a:lnTo>
                  <a:lnTo>
                    <a:pt x="152145" y="149165"/>
                  </a:lnTo>
                  <a:lnTo>
                    <a:pt x="154072" y="146219"/>
                  </a:lnTo>
                  <a:lnTo>
                    <a:pt x="160709" y="85347"/>
                  </a:lnTo>
                  <a:lnTo>
                    <a:pt x="163291" y="74428"/>
                  </a:lnTo>
                  <a:lnTo>
                    <a:pt x="175520" y="56057"/>
                  </a:lnTo>
                  <a:lnTo>
                    <a:pt x="183694" y="47882"/>
                  </a:lnTo>
                  <a:lnTo>
                    <a:pt x="192653" y="43602"/>
                  </a:lnTo>
                  <a:lnTo>
                    <a:pt x="211965" y="41966"/>
                  </a:lnTo>
                  <a:lnTo>
                    <a:pt x="242569" y="47622"/>
                  </a:lnTo>
                  <a:lnTo>
                    <a:pt x="250620" y="52788"/>
                  </a:lnTo>
                  <a:lnTo>
                    <a:pt x="262685" y="67886"/>
                  </a:lnTo>
                  <a:lnTo>
                    <a:pt x="283738" y="127841"/>
                  </a:lnTo>
                  <a:lnTo>
                    <a:pt x="298203" y="182748"/>
                  </a:lnTo>
                  <a:lnTo>
                    <a:pt x="304389" y="240193"/>
                  </a:lnTo>
                  <a:lnTo>
                    <a:pt x="305327" y="252631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243210" y="800165"/>
              <a:ext cx="175121" cy="358494"/>
            </a:xfrm>
            <a:custGeom>
              <a:avLst/>
              <a:gdLst/>
              <a:ahLst/>
              <a:cxnLst/>
              <a:rect l="0" t="0" r="0" b="0"/>
              <a:pathLst>
                <a:path w="175121" h="358494">
                  <a:moveTo>
                    <a:pt x="10095" y="73700"/>
                  </a:moveTo>
                  <a:lnTo>
                    <a:pt x="1762" y="111178"/>
                  </a:lnTo>
                  <a:lnTo>
                    <a:pt x="0" y="168191"/>
                  </a:lnTo>
                  <a:lnTo>
                    <a:pt x="822" y="228542"/>
                  </a:lnTo>
                  <a:lnTo>
                    <a:pt x="9167" y="276077"/>
                  </a:lnTo>
                  <a:lnTo>
                    <a:pt x="33384" y="335833"/>
                  </a:lnTo>
                  <a:lnTo>
                    <a:pt x="47352" y="351251"/>
                  </a:lnTo>
                  <a:lnTo>
                    <a:pt x="55990" y="357000"/>
                  </a:lnTo>
                  <a:lnTo>
                    <a:pt x="66428" y="358493"/>
                  </a:lnTo>
                  <a:lnTo>
                    <a:pt x="90504" y="353913"/>
                  </a:lnTo>
                  <a:lnTo>
                    <a:pt x="110563" y="340958"/>
                  </a:lnTo>
                  <a:lnTo>
                    <a:pt x="135010" y="310815"/>
                  </a:lnTo>
                  <a:lnTo>
                    <a:pt x="162939" y="252237"/>
                  </a:lnTo>
                  <a:lnTo>
                    <a:pt x="175120" y="196141"/>
                  </a:lnTo>
                  <a:lnTo>
                    <a:pt x="174415" y="152482"/>
                  </a:lnTo>
                  <a:lnTo>
                    <a:pt x="169285" y="100700"/>
                  </a:lnTo>
                  <a:lnTo>
                    <a:pt x="159866" y="46581"/>
                  </a:lnTo>
                  <a:lnTo>
                    <a:pt x="146966" y="0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14985" y="813458"/>
              <a:ext cx="226634" cy="365734"/>
            </a:xfrm>
            <a:custGeom>
              <a:avLst/>
              <a:gdLst/>
              <a:ahLst/>
              <a:cxnLst/>
              <a:rect l="0" t="0" r="0" b="0"/>
              <a:pathLst>
                <a:path w="226634" h="365734">
                  <a:moveTo>
                    <a:pt x="169989" y="39350"/>
                  </a:moveTo>
                  <a:lnTo>
                    <a:pt x="158810" y="22582"/>
                  </a:lnTo>
                  <a:lnTo>
                    <a:pt x="140844" y="11231"/>
                  </a:lnTo>
                  <a:lnTo>
                    <a:pt x="116091" y="3456"/>
                  </a:lnTo>
                  <a:lnTo>
                    <a:pt x="85593" y="0"/>
                  </a:lnTo>
                  <a:lnTo>
                    <a:pt x="58780" y="4704"/>
                  </a:lnTo>
                  <a:lnTo>
                    <a:pt x="27073" y="20506"/>
                  </a:lnTo>
                  <a:lnTo>
                    <a:pt x="11714" y="34484"/>
                  </a:lnTo>
                  <a:lnTo>
                    <a:pt x="989" y="52395"/>
                  </a:lnTo>
                  <a:lnTo>
                    <a:pt x="0" y="62085"/>
                  </a:lnTo>
                  <a:lnTo>
                    <a:pt x="5141" y="82210"/>
                  </a:lnTo>
                  <a:lnTo>
                    <a:pt x="21189" y="107681"/>
                  </a:lnTo>
                  <a:lnTo>
                    <a:pt x="37175" y="119632"/>
                  </a:lnTo>
                  <a:lnTo>
                    <a:pt x="57148" y="127673"/>
                  </a:lnTo>
                  <a:lnTo>
                    <a:pt x="108098" y="132836"/>
                  </a:lnTo>
                  <a:lnTo>
                    <a:pt x="133123" y="135881"/>
                  </a:lnTo>
                  <a:lnTo>
                    <a:pt x="160365" y="150750"/>
                  </a:lnTo>
                  <a:lnTo>
                    <a:pt x="197722" y="183582"/>
                  </a:lnTo>
                  <a:lnTo>
                    <a:pt x="213431" y="209987"/>
                  </a:lnTo>
                  <a:lnTo>
                    <a:pt x="225495" y="240038"/>
                  </a:lnTo>
                  <a:lnTo>
                    <a:pt x="226633" y="260736"/>
                  </a:lnTo>
                  <a:lnTo>
                    <a:pt x="217833" y="302619"/>
                  </a:lnTo>
                  <a:lnTo>
                    <a:pt x="205291" y="320525"/>
                  </a:lnTo>
                  <a:lnTo>
                    <a:pt x="168643" y="351084"/>
                  </a:lnTo>
                  <a:lnTo>
                    <a:pt x="145214" y="359222"/>
                  </a:lnTo>
                  <a:lnTo>
                    <a:pt x="86456" y="364447"/>
                  </a:lnTo>
                  <a:lnTo>
                    <a:pt x="30439" y="365479"/>
                  </a:lnTo>
                  <a:lnTo>
                    <a:pt x="1533" y="365733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463461" y="1264087"/>
              <a:ext cx="2305742" cy="115147"/>
            </a:xfrm>
            <a:custGeom>
              <a:avLst/>
              <a:gdLst/>
              <a:ahLst/>
              <a:cxnLst/>
              <a:rect l="0" t="0" r="0" b="0"/>
              <a:pathLst>
                <a:path w="2305742" h="115147">
                  <a:moveTo>
                    <a:pt x="2305741" y="51975"/>
                  </a:moveTo>
                  <a:lnTo>
                    <a:pt x="2247124" y="42910"/>
                  </a:lnTo>
                  <a:lnTo>
                    <a:pt x="2186884" y="40565"/>
                  </a:lnTo>
                  <a:lnTo>
                    <a:pt x="2129405" y="33170"/>
                  </a:lnTo>
                  <a:lnTo>
                    <a:pt x="2078018" y="31585"/>
                  </a:lnTo>
                  <a:lnTo>
                    <a:pt x="2024323" y="25460"/>
                  </a:lnTo>
                  <a:lnTo>
                    <a:pt x="1971515" y="21391"/>
                  </a:lnTo>
                  <a:lnTo>
                    <a:pt x="1912905" y="20587"/>
                  </a:lnTo>
                  <a:lnTo>
                    <a:pt x="1850938" y="20428"/>
                  </a:lnTo>
                  <a:lnTo>
                    <a:pt x="1802227" y="20401"/>
                  </a:lnTo>
                  <a:lnTo>
                    <a:pt x="1745160" y="14804"/>
                  </a:lnTo>
                  <a:lnTo>
                    <a:pt x="1689387" y="11325"/>
                  </a:lnTo>
                  <a:lnTo>
                    <a:pt x="1630228" y="10295"/>
                  </a:lnTo>
                  <a:lnTo>
                    <a:pt x="1585933" y="6934"/>
                  </a:lnTo>
                  <a:lnTo>
                    <a:pt x="1540120" y="2711"/>
                  </a:lnTo>
                  <a:lnTo>
                    <a:pt x="1496362" y="834"/>
                  </a:lnTo>
                  <a:lnTo>
                    <a:pt x="1453517" y="0"/>
                  </a:lnTo>
                  <a:lnTo>
                    <a:pt x="1409908" y="799"/>
                  </a:lnTo>
                  <a:lnTo>
                    <a:pt x="1363231" y="5053"/>
                  </a:lnTo>
                  <a:lnTo>
                    <a:pt x="1315189" y="7724"/>
                  </a:lnTo>
                  <a:lnTo>
                    <a:pt x="1266541" y="8911"/>
                  </a:lnTo>
                  <a:lnTo>
                    <a:pt x="1217624" y="9439"/>
                  </a:lnTo>
                  <a:lnTo>
                    <a:pt x="1168586" y="9673"/>
                  </a:lnTo>
                  <a:lnTo>
                    <a:pt x="1118326" y="9777"/>
                  </a:lnTo>
                  <a:lnTo>
                    <a:pt x="1064793" y="9824"/>
                  </a:lnTo>
                  <a:lnTo>
                    <a:pt x="1012924" y="12964"/>
                  </a:lnTo>
                  <a:lnTo>
                    <a:pt x="961405" y="17089"/>
                  </a:lnTo>
                  <a:lnTo>
                    <a:pt x="907313" y="18922"/>
                  </a:lnTo>
                  <a:lnTo>
                    <a:pt x="852076" y="19737"/>
                  </a:lnTo>
                  <a:lnTo>
                    <a:pt x="797500" y="21269"/>
                  </a:lnTo>
                  <a:lnTo>
                    <a:pt x="745949" y="25850"/>
                  </a:lnTo>
                  <a:lnTo>
                    <a:pt x="692621" y="28665"/>
                  </a:lnTo>
                  <a:lnTo>
                    <a:pt x="637725" y="31086"/>
                  </a:lnTo>
                  <a:lnTo>
                    <a:pt x="582130" y="36062"/>
                  </a:lnTo>
                  <a:lnTo>
                    <a:pt x="523107" y="42173"/>
                  </a:lnTo>
                  <a:lnTo>
                    <a:pt x="462949" y="48788"/>
                  </a:lnTo>
                  <a:lnTo>
                    <a:pt x="405017" y="55628"/>
                  </a:lnTo>
                  <a:lnTo>
                    <a:pt x="348073" y="62567"/>
                  </a:lnTo>
                  <a:lnTo>
                    <a:pt x="291570" y="69551"/>
                  </a:lnTo>
                  <a:lnTo>
                    <a:pt x="235261" y="76554"/>
                  </a:lnTo>
                  <a:lnTo>
                    <a:pt x="182159" y="86685"/>
                  </a:lnTo>
                  <a:lnTo>
                    <a:pt x="132432" y="97817"/>
                  </a:lnTo>
                  <a:lnTo>
                    <a:pt x="86935" y="106664"/>
                  </a:lnTo>
                  <a:lnTo>
                    <a:pt x="33037" y="112633"/>
                  </a:lnTo>
                  <a:lnTo>
                    <a:pt x="0" y="115146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179813" y="852808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50240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558873" y="439067"/>
            <a:ext cx="5369501" cy="1111107"/>
            <a:chOff x="4558873" y="439067"/>
            <a:chExt cx="5369501" cy="1111107"/>
          </a:xfrm>
        </p:grpSpPr>
        <p:sp>
          <p:nvSpPr>
            <p:cNvPr id="17" name="Freeform 16"/>
            <p:cNvSpPr/>
            <p:nvPr/>
          </p:nvSpPr>
          <p:spPr>
            <a:xfrm>
              <a:off x="4558873" y="439067"/>
              <a:ext cx="315822" cy="825296"/>
            </a:xfrm>
            <a:custGeom>
              <a:avLst/>
              <a:gdLst/>
              <a:ahLst/>
              <a:cxnLst/>
              <a:rect l="0" t="0" r="0" b="0"/>
              <a:pathLst>
                <a:path w="315822" h="825296">
                  <a:moveTo>
                    <a:pt x="73665" y="97886"/>
                  </a:moveTo>
                  <a:lnTo>
                    <a:pt x="66430" y="125442"/>
                  </a:lnTo>
                  <a:lnTo>
                    <a:pt x="64113" y="170911"/>
                  </a:lnTo>
                  <a:lnTo>
                    <a:pt x="63570" y="212620"/>
                  </a:lnTo>
                  <a:lnTo>
                    <a:pt x="63330" y="258453"/>
                  </a:lnTo>
                  <a:lnTo>
                    <a:pt x="63194" y="320936"/>
                  </a:lnTo>
                  <a:lnTo>
                    <a:pt x="57559" y="383971"/>
                  </a:lnTo>
                  <a:lnTo>
                    <a:pt x="53586" y="441482"/>
                  </a:lnTo>
                  <a:lnTo>
                    <a:pt x="52802" y="501022"/>
                  </a:lnTo>
                  <a:lnTo>
                    <a:pt x="52647" y="563173"/>
                  </a:lnTo>
                  <a:lnTo>
                    <a:pt x="45380" y="620510"/>
                  </a:lnTo>
                  <a:lnTo>
                    <a:pt x="39612" y="673776"/>
                  </a:lnTo>
                  <a:lnTo>
                    <a:pt x="27555" y="729618"/>
                  </a:lnTo>
                  <a:lnTo>
                    <a:pt x="22958" y="779775"/>
                  </a:lnTo>
                  <a:lnTo>
                    <a:pt x="16007" y="820503"/>
                  </a:lnTo>
                  <a:lnTo>
                    <a:pt x="13000" y="825295"/>
                  </a:lnTo>
                  <a:lnTo>
                    <a:pt x="9825" y="824981"/>
                  </a:lnTo>
                  <a:lnTo>
                    <a:pt x="6539" y="821262"/>
                  </a:lnTo>
                  <a:lnTo>
                    <a:pt x="1264" y="764860"/>
                  </a:lnTo>
                  <a:lnTo>
                    <a:pt x="351" y="708849"/>
                  </a:lnTo>
                  <a:lnTo>
                    <a:pt x="80" y="658068"/>
                  </a:lnTo>
                  <a:lnTo>
                    <a:pt x="0" y="596228"/>
                  </a:lnTo>
                  <a:lnTo>
                    <a:pt x="1146" y="546710"/>
                  </a:lnTo>
                  <a:lnTo>
                    <a:pt x="8301" y="488056"/>
                  </a:lnTo>
                  <a:lnTo>
                    <a:pt x="10061" y="431410"/>
                  </a:lnTo>
                  <a:lnTo>
                    <a:pt x="17644" y="375160"/>
                  </a:lnTo>
                  <a:lnTo>
                    <a:pt x="21192" y="329520"/>
                  </a:lnTo>
                  <a:lnTo>
                    <a:pt x="26167" y="288182"/>
                  </a:lnTo>
                  <a:lnTo>
                    <a:pt x="32278" y="242513"/>
                  </a:lnTo>
                  <a:lnTo>
                    <a:pt x="38894" y="197260"/>
                  </a:lnTo>
                  <a:lnTo>
                    <a:pt x="49195" y="141238"/>
                  </a:lnTo>
                  <a:lnTo>
                    <a:pt x="63156" y="86562"/>
                  </a:lnTo>
                  <a:lnTo>
                    <a:pt x="76790" y="48127"/>
                  </a:lnTo>
                  <a:lnTo>
                    <a:pt x="102359" y="3699"/>
                  </a:lnTo>
                  <a:lnTo>
                    <a:pt x="108002" y="0"/>
                  </a:lnTo>
                  <a:lnTo>
                    <a:pt x="112934" y="1043"/>
                  </a:lnTo>
                  <a:lnTo>
                    <a:pt x="117392" y="5248"/>
                  </a:lnTo>
                  <a:lnTo>
                    <a:pt x="139706" y="61481"/>
                  </a:lnTo>
                  <a:lnTo>
                    <a:pt x="155624" y="116345"/>
                  </a:lnTo>
                  <a:lnTo>
                    <a:pt x="167750" y="171986"/>
                  </a:lnTo>
                  <a:lnTo>
                    <a:pt x="182327" y="227816"/>
                  </a:lnTo>
                  <a:lnTo>
                    <a:pt x="196472" y="285075"/>
                  </a:lnTo>
                  <a:lnTo>
                    <a:pt x="210531" y="348378"/>
                  </a:lnTo>
                  <a:lnTo>
                    <a:pt x="221063" y="395154"/>
                  </a:lnTo>
                  <a:lnTo>
                    <a:pt x="235102" y="457773"/>
                  </a:lnTo>
                  <a:lnTo>
                    <a:pt x="249140" y="515202"/>
                  </a:lnTo>
                  <a:lnTo>
                    <a:pt x="263178" y="571606"/>
                  </a:lnTo>
                  <a:lnTo>
                    <a:pt x="277217" y="627808"/>
                  </a:lnTo>
                  <a:lnTo>
                    <a:pt x="294764" y="689675"/>
                  </a:lnTo>
                  <a:lnTo>
                    <a:pt x="311142" y="747216"/>
                  </a:lnTo>
                  <a:lnTo>
                    <a:pt x="315821" y="771710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590425" y="989678"/>
              <a:ext cx="210570" cy="21058"/>
            </a:xfrm>
            <a:custGeom>
              <a:avLst/>
              <a:gdLst/>
              <a:ahLst/>
              <a:cxnLst/>
              <a:rect l="0" t="0" r="0" b="0"/>
              <a:pathLst>
                <a:path w="210570" h="21058">
                  <a:moveTo>
                    <a:pt x="210569" y="0"/>
                  </a:moveTo>
                  <a:lnTo>
                    <a:pt x="151952" y="9065"/>
                  </a:lnTo>
                  <a:lnTo>
                    <a:pt x="98948" y="11410"/>
                  </a:lnTo>
                  <a:lnTo>
                    <a:pt x="37077" y="195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165177" y="892838"/>
              <a:ext cx="257000" cy="338151"/>
            </a:xfrm>
            <a:custGeom>
              <a:avLst/>
              <a:gdLst/>
              <a:ahLst/>
              <a:cxnLst/>
              <a:rect l="0" t="0" r="0" b="0"/>
              <a:pathLst>
                <a:path w="257000" h="338151">
                  <a:moveTo>
                    <a:pt x="14844" y="86312"/>
                  </a:moveTo>
                  <a:lnTo>
                    <a:pt x="17963" y="135243"/>
                  </a:lnTo>
                  <a:lnTo>
                    <a:pt x="23177" y="183088"/>
                  </a:lnTo>
                  <a:lnTo>
                    <a:pt x="30527" y="246068"/>
                  </a:lnTo>
                  <a:lnTo>
                    <a:pt x="34839" y="303569"/>
                  </a:lnTo>
                  <a:lnTo>
                    <a:pt x="34416" y="337728"/>
                  </a:lnTo>
                  <a:lnTo>
                    <a:pt x="32571" y="338150"/>
                  </a:lnTo>
                  <a:lnTo>
                    <a:pt x="30171" y="334923"/>
                  </a:lnTo>
                  <a:lnTo>
                    <a:pt x="14551" y="283506"/>
                  </a:lnTo>
                  <a:lnTo>
                    <a:pt x="4228" y="237156"/>
                  </a:lnTo>
                  <a:lnTo>
                    <a:pt x="0" y="182089"/>
                  </a:lnTo>
                  <a:lnTo>
                    <a:pt x="3036" y="128728"/>
                  </a:lnTo>
                  <a:lnTo>
                    <a:pt x="6086" y="94635"/>
                  </a:lnTo>
                  <a:lnTo>
                    <a:pt x="27108" y="37740"/>
                  </a:lnTo>
                  <a:lnTo>
                    <a:pt x="33549" y="25854"/>
                  </a:lnTo>
                  <a:lnTo>
                    <a:pt x="53182" y="9529"/>
                  </a:lnTo>
                  <a:lnTo>
                    <a:pt x="64969" y="3538"/>
                  </a:lnTo>
                  <a:lnTo>
                    <a:pt x="90544" y="0"/>
                  </a:lnTo>
                  <a:lnTo>
                    <a:pt x="115169" y="3497"/>
                  </a:lnTo>
                  <a:lnTo>
                    <a:pt x="133912" y="12851"/>
                  </a:lnTo>
                  <a:lnTo>
                    <a:pt x="163207" y="36860"/>
                  </a:lnTo>
                  <a:lnTo>
                    <a:pt x="188524" y="77378"/>
                  </a:lnTo>
                  <a:lnTo>
                    <a:pt x="209634" y="136236"/>
                  </a:lnTo>
                  <a:lnTo>
                    <a:pt x="221388" y="184682"/>
                  </a:lnTo>
                  <a:lnTo>
                    <a:pt x="235840" y="240447"/>
                  </a:lnTo>
                  <a:lnTo>
                    <a:pt x="256999" y="296882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10376" y="947794"/>
              <a:ext cx="259241" cy="294786"/>
            </a:xfrm>
            <a:custGeom>
              <a:avLst/>
              <a:gdLst/>
              <a:ahLst/>
              <a:cxnLst/>
              <a:rect l="0" t="0" r="0" b="0"/>
              <a:pathLst>
                <a:path w="259241" h="294786">
                  <a:moveTo>
                    <a:pt x="101313" y="168226"/>
                  </a:moveTo>
                  <a:lnTo>
                    <a:pt x="128824" y="114351"/>
                  </a:lnTo>
                  <a:lnTo>
                    <a:pt x="136157" y="93979"/>
                  </a:lnTo>
                  <a:lnTo>
                    <a:pt x="137076" y="73226"/>
                  </a:lnTo>
                  <a:lnTo>
                    <a:pt x="128134" y="25719"/>
                  </a:lnTo>
                  <a:lnTo>
                    <a:pt x="122703" y="15899"/>
                  </a:lnTo>
                  <a:lnTo>
                    <a:pt x="107310" y="1870"/>
                  </a:lnTo>
                  <a:lnTo>
                    <a:pt x="98292" y="0"/>
                  </a:lnTo>
                  <a:lnTo>
                    <a:pt x="78914" y="4162"/>
                  </a:lnTo>
                  <a:lnTo>
                    <a:pt x="53862" y="19659"/>
                  </a:lnTo>
                  <a:lnTo>
                    <a:pt x="17306" y="75627"/>
                  </a:lnTo>
                  <a:lnTo>
                    <a:pt x="5485" y="103674"/>
                  </a:lnTo>
                  <a:lnTo>
                    <a:pt x="0" y="152349"/>
                  </a:lnTo>
                  <a:lnTo>
                    <a:pt x="5264" y="202646"/>
                  </a:lnTo>
                  <a:lnTo>
                    <a:pt x="20642" y="259037"/>
                  </a:lnTo>
                  <a:lnTo>
                    <a:pt x="26475" y="270881"/>
                  </a:lnTo>
                  <a:lnTo>
                    <a:pt x="42316" y="287160"/>
                  </a:lnTo>
                  <a:lnTo>
                    <a:pt x="51453" y="293139"/>
                  </a:lnTo>
                  <a:lnTo>
                    <a:pt x="59884" y="294785"/>
                  </a:lnTo>
                  <a:lnTo>
                    <a:pt x="67845" y="293543"/>
                  </a:lnTo>
                  <a:lnTo>
                    <a:pt x="82929" y="285924"/>
                  </a:lnTo>
                  <a:lnTo>
                    <a:pt x="97431" y="274739"/>
                  </a:lnTo>
                  <a:lnTo>
                    <a:pt x="118750" y="244109"/>
                  </a:lnTo>
                  <a:lnTo>
                    <a:pt x="128706" y="205398"/>
                  </a:lnTo>
                  <a:lnTo>
                    <a:pt x="132070" y="150396"/>
                  </a:lnTo>
                  <a:lnTo>
                    <a:pt x="132653" y="119009"/>
                  </a:lnTo>
                  <a:lnTo>
                    <a:pt x="135969" y="149232"/>
                  </a:lnTo>
                  <a:lnTo>
                    <a:pt x="143622" y="170313"/>
                  </a:lnTo>
                  <a:lnTo>
                    <a:pt x="174011" y="221974"/>
                  </a:lnTo>
                  <a:lnTo>
                    <a:pt x="189775" y="247096"/>
                  </a:lnTo>
                  <a:lnTo>
                    <a:pt x="208480" y="266061"/>
                  </a:lnTo>
                  <a:lnTo>
                    <a:pt x="228491" y="276049"/>
                  </a:lnTo>
                  <a:lnTo>
                    <a:pt x="259240" y="284040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785084" y="965014"/>
              <a:ext cx="131932" cy="300295"/>
            </a:xfrm>
            <a:custGeom>
              <a:avLst/>
              <a:gdLst/>
              <a:ahLst/>
              <a:cxnLst/>
              <a:rect l="0" t="0" r="0" b="0"/>
              <a:pathLst>
                <a:path w="131932" h="300295">
                  <a:moveTo>
                    <a:pt x="5589" y="98364"/>
                  </a:moveTo>
                  <a:lnTo>
                    <a:pt x="0" y="115131"/>
                  </a:lnTo>
                  <a:lnTo>
                    <a:pt x="375" y="132722"/>
                  </a:lnTo>
                  <a:lnTo>
                    <a:pt x="10149" y="183789"/>
                  </a:lnTo>
                  <a:lnTo>
                    <a:pt x="23344" y="240627"/>
                  </a:lnTo>
                  <a:lnTo>
                    <a:pt x="40711" y="297729"/>
                  </a:lnTo>
                  <a:lnTo>
                    <a:pt x="43042" y="300294"/>
                  </a:lnTo>
                  <a:lnTo>
                    <a:pt x="44596" y="297325"/>
                  </a:lnTo>
                  <a:lnTo>
                    <a:pt x="45152" y="280378"/>
                  </a:lnTo>
                  <a:lnTo>
                    <a:pt x="35978" y="221838"/>
                  </a:lnTo>
                  <a:lnTo>
                    <a:pt x="22900" y="165128"/>
                  </a:lnTo>
                  <a:lnTo>
                    <a:pt x="17458" y="110555"/>
                  </a:lnTo>
                  <a:lnTo>
                    <a:pt x="19502" y="50902"/>
                  </a:lnTo>
                  <a:lnTo>
                    <a:pt x="21883" y="38647"/>
                  </a:lnTo>
                  <a:lnTo>
                    <a:pt x="26981" y="29307"/>
                  </a:lnTo>
                  <a:lnTo>
                    <a:pt x="42002" y="15809"/>
                  </a:lnTo>
                  <a:lnTo>
                    <a:pt x="70191" y="1633"/>
                  </a:lnTo>
                  <a:lnTo>
                    <a:pt x="90453" y="0"/>
                  </a:lnTo>
                  <a:lnTo>
                    <a:pt x="131931" y="3607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32829" y="958093"/>
              <a:ext cx="136871" cy="286061"/>
            </a:xfrm>
            <a:custGeom>
              <a:avLst/>
              <a:gdLst/>
              <a:ahLst/>
              <a:cxnLst/>
              <a:rect l="0" t="0" r="0" b="0"/>
              <a:pathLst>
                <a:path w="136871" h="286061">
                  <a:moveTo>
                    <a:pt x="0" y="84228"/>
                  </a:moveTo>
                  <a:lnTo>
                    <a:pt x="0" y="133159"/>
                  </a:lnTo>
                  <a:lnTo>
                    <a:pt x="2340" y="164466"/>
                  </a:lnTo>
                  <a:lnTo>
                    <a:pt x="14471" y="213807"/>
                  </a:lnTo>
                  <a:lnTo>
                    <a:pt x="22875" y="269874"/>
                  </a:lnTo>
                  <a:lnTo>
                    <a:pt x="26544" y="286060"/>
                  </a:lnTo>
                  <a:lnTo>
                    <a:pt x="25885" y="285463"/>
                  </a:lnTo>
                  <a:lnTo>
                    <a:pt x="16421" y="253699"/>
                  </a:lnTo>
                  <a:lnTo>
                    <a:pt x="11692" y="202365"/>
                  </a:lnTo>
                  <a:lnTo>
                    <a:pt x="10758" y="147165"/>
                  </a:lnTo>
                  <a:lnTo>
                    <a:pt x="16163" y="96790"/>
                  </a:lnTo>
                  <a:lnTo>
                    <a:pt x="25196" y="63773"/>
                  </a:lnTo>
                  <a:lnTo>
                    <a:pt x="38105" y="45501"/>
                  </a:lnTo>
                  <a:lnTo>
                    <a:pt x="69398" y="14707"/>
                  </a:lnTo>
                  <a:lnTo>
                    <a:pt x="90115" y="6536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219488" y="1010735"/>
              <a:ext cx="174117" cy="270686"/>
            </a:xfrm>
            <a:custGeom>
              <a:avLst/>
              <a:gdLst/>
              <a:ahLst/>
              <a:cxnLst/>
              <a:rect l="0" t="0" r="0" b="0"/>
              <a:pathLst>
                <a:path w="174117" h="270686">
                  <a:moveTo>
                    <a:pt x="118667" y="10529"/>
                  </a:moveTo>
                  <a:lnTo>
                    <a:pt x="65962" y="29657"/>
                  </a:lnTo>
                  <a:lnTo>
                    <a:pt x="42480" y="48302"/>
                  </a:lnTo>
                  <a:lnTo>
                    <a:pt x="21874" y="75533"/>
                  </a:lnTo>
                  <a:lnTo>
                    <a:pt x="0" y="132173"/>
                  </a:lnTo>
                  <a:lnTo>
                    <a:pt x="188" y="172654"/>
                  </a:lnTo>
                  <a:lnTo>
                    <a:pt x="13242" y="214284"/>
                  </a:lnTo>
                  <a:lnTo>
                    <a:pt x="31928" y="245076"/>
                  </a:lnTo>
                  <a:lnTo>
                    <a:pt x="48531" y="258271"/>
                  </a:lnTo>
                  <a:lnTo>
                    <a:pt x="68778" y="266866"/>
                  </a:lnTo>
                  <a:lnTo>
                    <a:pt x="93375" y="270685"/>
                  </a:lnTo>
                  <a:lnTo>
                    <a:pt x="113665" y="266144"/>
                  </a:lnTo>
                  <a:lnTo>
                    <a:pt x="130482" y="255157"/>
                  </a:lnTo>
                  <a:lnTo>
                    <a:pt x="151934" y="229240"/>
                  </a:lnTo>
                  <a:lnTo>
                    <a:pt x="174116" y="173081"/>
                  </a:lnTo>
                  <a:lnTo>
                    <a:pt x="173961" y="127063"/>
                  </a:lnTo>
                  <a:lnTo>
                    <a:pt x="160206" y="64653"/>
                  </a:lnTo>
                  <a:lnTo>
                    <a:pt x="143158" y="14233"/>
                  </a:lnTo>
                  <a:lnTo>
                    <a:pt x="129196" y="0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432911" y="979150"/>
              <a:ext cx="365762" cy="348217"/>
            </a:xfrm>
            <a:custGeom>
              <a:avLst/>
              <a:gdLst/>
              <a:ahLst/>
              <a:cxnLst/>
              <a:rect l="0" t="0" r="0" b="0"/>
              <a:pathLst>
                <a:path w="365762" h="348217">
                  <a:moveTo>
                    <a:pt x="0" y="42114"/>
                  </a:moveTo>
                  <a:lnTo>
                    <a:pt x="15642" y="68500"/>
                  </a:lnTo>
                  <a:lnTo>
                    <a:pt x="34844" y="131015"/>
                  </a:lnTo>
                  <a:lnTo>
                    <a:pt x="49084" y="186233"/>
                  </a:lnTo>
                  <a:lnTo>
                    <a:pt x="63162" y="239081"/>
                  </a:lnTo>
                  <a:lnTo>
                    <a:pt x="82797" y="283662"/>
                  </a:lnTo>
                  <a:lnTo>
                    <a:pt x="102392" y="310086"/>
                  </a:lnTo>
                  <a:lnTo>
                    <a:pt x="110375" y="313178"/>
                  </a:lnTo>
                  <a:lnTo>
                    <a:pt x="119207" y="312901"/>
                  </a:lnTo>
                  <a:lnTo>
                    <a:pt x="128605" y="310376"/>
                  </a:lnTo>
                  <a:lnTo>
                    <a:pt x="136039" y="305183"/>
                  </a:lnTo>
                  <a:lnTo>
                    <a:pt x="147420" y="290055"/>
                  </a:lnTo>
                  <a:lnTo>
                    <a:pt x="160405" y="256218"/>
                  </a:lnTo>
                  <a:lnTo>
                    <a:pt x="166866" y="195627"/>
                  </a:lnTo>
                  <a:lnTo>
                    <a:pt x="167750" y="166104"/>
                  </a:lnTo>
                  <a:lnTo>
                    <a:pt x="169155" y="161039"/>
                  </a:lnTo>
                  <a:lnTo>
                    <a:pt x="171262" y="162341"/>
                  </a:lnTo>
                  <a:lnTo>
                    <a:pt x="192879" y="218121"/>
                  </a:lnTo>
                  <a:lnTo>
                    <a:pt x="211567" y="256091"/>
                  </a:lnTo>
                  <a:lnTo>
                    <a:pt x="261105" y="316154"/>
                  </a:lnTo>
                  <a:lnTo>
                    <a:pt x="277484" y="334705"/>
                  </a:lnTo>
                  <a:lnTo>
                    <a:pt x="296462" y="346849"/>
                  </a:lnTo>
                  <a:lnTo>
                    <a:pt x="305266" y="348216"/>
                  </a:lnTo>
                  <a:lnTo>
                    <a:pt x="313475" y="346788"/>
                  </a:lnTo>
                  <a:lnTo>
                    <a:pt x="321288" y="343496"/>
                  </a:lnTo>
                  <a:lnTo>
                    <a:pt x="343461" y="322095"/>
                  </a:lnTo>
                  <a:lnTo>
                    <a:pt x="359260" y="287938"/>
                  </a:lnTo>
                  <a:lnTo>
                    <a:pt x="365761" y="237003"/>
                  </a:lnTo>
                  <a:lnTo>
                    <a:pt x="364162" y="194632"/>
                  </a:lnTo>
                  <a:lnTo>
                    <a:pt x="359551" y="149674"/>
                  </a:lnTo>
                  <a:lnTo>
                    <a:pt x="353604" y="106296"/>
                  </a:lnTo>
                  <a:lnTo>
                    <a:pt x="343678" y="48003"/>
                  </a:lnTo>
                  <a:lnTo>
                    <a:pt x="336912" y="0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142723" y="928703"/>
              <a:ext cx="303973" cy="353061"/>
            </a:xfrm>
            <a:custGeom>
              <a:avLst/>
              <a:gdLst/>
              <a:ahLst/>
              <a:cxnLst/>
              <a:rect l="0" t="0" r="0" b="0"/>
              <a:pathLst>
                <a:path w="303973" h="353061">
                  <a:moveTo>
                    <a:pt x="206168" y="8333"/>
                  </a:moveTo>
                  <a:lnTo>
                    <a:pt x="157237" y="0"/>
                  </a:lnTo>
                  <a:lnTo>
                    <a:pt x="98107" y="3827"/>
                  </a:lnTo>
                  <a:lnTo>
                    <a:pt x="50941" y="17018"/>
                  </a:lnTo>
                  <a:lnTo>
                    <a:pt x="10454" y="47619"/>
                  </a:lnTo>
                  <a:lnTo>
                    <a:pt x="2202" y="67517"/>
                  </a:lnTo>
                  <a:lnTo>
                    <a:pt x="0" y="79375"/>
                  </a:lnTo>
                  <a:lnTo>
                    <a:pt x="3794" y="101908"/>
                  </a:lnTo>
                  <a:lnTo>
                    <a:pt x="8080" y="112830"/>
                  </a:lnTo>
                  <a:lnTo>
                    <a:pt x="15618" y="121282"/>
                  </a:lnTo>
                  <a:lnTo>
                    <a:pt x="36472" y="133792"/>
                  </a:lnTo>
                  <a:lnTo>
                    <a:pt x="74519" y="141822"/>
                  </a:lnTo>
                  <a:lnTo>
                    <a:pt x="131770" y="139544"/>
                  </a:lnTo>
                  <a:lnTo>
                    <a:pt x="185623" y="149675"/>
                  </a:lnTo>
                  <a:lnTo>
                    <a:pt x="224257" y="165115"/>
                  </a:lnTo>
                  <a:lnTo>
                    <a:pt x="275481" y="205072"/>
                  </a:lnTo>
                  <a:lnTo>
                    <a:pt x="291566" y="231572"/>
                  </a:lnTo>
                  <a:lnTo>
                    <a:pt x="303741" y="261651"/>
                  </a:lnTo>
                  <a:lnTo>
                    <a:pt x="303972" y="271968"/>
                  </a:lnTo>
                  <a:lnTo>
                    <a:pt x="297989" y="292790"/>
                  </a:lnTo>
                  <a:lnTo>
                    <a:pt x="281468" y="318654"/>
                  </a:lnTo>
                  <a:lnTo>
                    <a:pt x="262251" y="330697"/>
                  </a:lnTo>
                  <a:lnTo>
                    <a:pt x="211787" y="347960"/>
                  </a:lnTo>
                  <a:lnTo>
                    <a:pt x="156758" y="353060"/>
                  </a:lnTo>
                  <a:lnTo>
                    <a:pt x="114839" y="345741"/>
                  </a:lnTo>
                  <a:lnTo>
                    <a:pt x="61872" y="322899"/>
                  </a:lnTo>
                  <a:lnTo>
                    <a:pt x="27184" y="303131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464704" y="684352"/>
              <a:ext cx="21058" cy="579068"/>
            </a:xfrm>
            <a:custGeom>
              <a:avLst/>
              <a:gdLst/>
              <a:ahLst/>
              <a:cxnLst/>
              <a:rect l="0" t="0" r="0" b="0"/>
              <a:pathLst>
                <a:path w="21058" h="579068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60786"/>
                  </a:lnTo>
                  <a:lnTo>
                    <a:pt x="0" y="218630"/>
                  </a:lnTo>
                  <a:lnTo>
                    <a:pt x="0" y="282049"/>
                  </a:lnTo>
                  <a:lnTo>
                    <a:pt x="0" y="339983"/>
                  </a:lnTo>
                  <a:lnTo>
                    <a:pt x="7236" y="398826"/>
                  </a:lnTo>
                  <a:lnTo>
                    <a:pt x="10723" y="455473"/>
                  </a:lnTo>
                  <a:lnTo>
                    <a:pt x="17475" y="514371"/>
                  </a:lnTo>
                  <a:lnTo>
                    <a:pt x="20349" y="564901"/>
                  </a:lnTo>
                  <a:lnTo>
                    <a:pt x="21057" y="579067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296249" y="894922"/>
              <a:ext cx="336913" cy="21058"/>
            </a:xfrm>
            <a:custGeom>
              <a:avLst/>
              <a:gdLst/>
              <a:ahLst/>
              <a:cxnLst/>
              <a:rect l="0" t="0" r="0" b="0"/>
              <a:pathLst>
                <a:path w="336913" h="21058">
                  <a:moveTo>
                    <a:pt x="336912" y="0"/>
                  </a:moveTo>
                  <a:lnTo>
                    <a:pt x="278294" y="5589"/>
                  </a:lnTo>
                  <a:lnTo>
                    <a:pt x="215715" y="10723"/>
                  </a:lnTo>
                  <a:lnTo>
                    <a:pt x="163221" y="17475"/>
                  </a:lnTo>
                  <a:lnTo>
                    <a:pt x="104903" y="19995"/>
                  </a:lnTo>
                  <a:lnTo>
                    <a:pt x="52399" y="2074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628835" y="1020408"/>
              <a:ext cx="130669" cy="278031"/>
            </a:xfrm>
            <a:custGeom>
              <a:avLst/>
              <a:gdLst/>
              <a:ahLst/>
              <a:cxnLst/>
              <a:rect l="0" t="0" r="0" b="0"/>
              <a:pathLst>
                <a:path w="130669" h="278031">
                  <a:moveTo>
                    <a:pt x="4326" y="95612"/>
                  </a:moveTo>
                  <a:lnTo>
                    <a:pt x="22284" y="150657"/>
                  </a:lnTo>
                  <a:lnTo>
                    <a:pt x="39475" y="210125"/>
                  </a:lnTo>
                  <a:lnTo>
                    <a:pt x="56975" y="263897"/>
                  </a:lnTo>
                  <a:lnTo>
                    <a:pt x="61651" y="278030"/>
                  </a:lnTo>
                  <a:lnTo>
                    <a:pt x="52001" y="258507"/>
                  </a:lnTo>
                  <a:lnTo>
                    <a:pt x="22388" y="202288"/>
                  </a:lnTo>
                  <a:lnTo>
                    <a:pt x="5120" y="144717"/>
                  </a:lnTo>
                  <a:lnTo>
                    <a:pt x="0" y="113927"/>
                  </a:lnTo>
                  <a:lnTo>
                    <a:pt x="6243" y="65565"/>
                  </a:lnTo>
                  <a:lnTo>
                    <a:pt x="13367" y="44823"/>
                  </a:lnTo>
                  <a:lnTo>
                    <a:pt x="24331" y="27806"/>
                  </a:lnTo>
                  <a:lnTo>
                    <a:pt x="54837" y="5072"/>
                  </a:lnTo>
                  <a:lnTo>
                    <a:pt x="77078" y="0"/>
                  </a:lnTo>
                  <a:lnTo>
                    <a:pt x="130668" y="856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896373" y="1105492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0" y="58617"/>
                  </a:lnTo>
                  <a:lnTo>
                    <a:pt x="1169" y="112791"/>
                  </a:lnTo>
                  <a:lnTo>
                    <a:pt x="8333" y="168552"/>
                  </a:lnTo>
                  <a:lnTo>
                    <a:pt x="10723" y="191895"/>
                  </a:lnTo>
                  <a:lnTo>
                    <a:pt x="12998" y="198120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885845" y="97915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028304" y="965895"/>
              <a:ext cx="197530" cy="584279"/>
            </a:xfrm>
            <a:custGeom>
              <a:avLst/>
              <a:gdLst/>
              <a:ahLst/>
              <a:cxnLst/>
              <a:rect l="0" t="0" r="0" b="0"/>
              <a:pathLst>
                <a:path w="197530" h="584279">
                  <a:moveTo>
                    <a:pt x="4939" y="223825"/>
                  </a:moveTo>
                  <a:lnTo>
                    <a:pt x="16392" y="275875"/>
                  </a:lnTo>
                  <a:lnTo>
                    <a:pt x="29688" y="335362"/>
                  </a:lnTo>
                  <a:lnTo>
                    <a:pt x="40088" y="386724"/>
                  </a:lnTo>
                  <a:lnTo>
                    <a:pt x="54083" y="448982"/>
                  </a:lnTo>
                  <a:lnTo>
                    <a:pt x="71621" y="507242"/>
                  </a:lnTo>
                  <a:lnTo>
                    <a:pt x="80834" y="568958"/>
                  </a:lnTo>
                  <a:lnTo>
                    <a:pt x="84293" y="584278"/>
                  </a:lnTo>
                  <a:lnTo>
                    <a:pt x="83579" y="583450"/>
                  </a:lnTo>
                  <a:lnTo>
                    <a:pt x="67620" y="528618"/>
                  </a:lnTo>
                  <a:lnTo>
                    <a:pt x="57437" y="473231"/>
                  </a:lnTo>
                  <a:lnTo>
                    <a:pt x="47010" y="418606"/>
                  </a:lnTo>
                  <a:lnTo>
                    <a:pt x="33007" y="358226"/>
                  </a:lnTo>
                  <a:lnTo>
                    <a:pt x="22485" y="298612"/>
                  </a:lnTo>
                  <a:lnTo>
                    <a:pt x="9618" y="237558"/>
                  </a:lnTo>
                  <a:lnTo>
                    <a:pt x="2744" y="175411"/>
                  </a:lnTo>
                  <a:lnTo>
                    <a:pt x="0" y="119793"/>
                  </a:lnTo>
                  <a:lnTo>
                    <a:pt x="6596" y="69388"/>
                  </a:lnTo>
                  <a:lnTo>
                    <a:pt x="13865" y="41712"/>
                  </a:lnTo>
                  <a:lnTo>
                    <a:pt x="24894" y="21613"/>
                  </a:lnTo>
                  <a:lnTo>
                    <a:pt x="40714" y="8001"/>
                  </a:lnTo>
                  <a:lnTo>
                    <a:pt x="49847" y="2733"/>
                  </a:lnTo>
                  <a:lnTo>
                    <a:pt x="72472" y="0"/>
                  </a:lnTo>
                  <a:lnTo>
                    <a:pt x="85056" y="909"/>
                  </a:lnTo>
                  <a:lnTo>
                    <a:pt x="108397" y="11277"/>
                  </a:lnTo>
                  <a:lnTo>
                    <a:pt x="151978" y="46529"/>
                  </a:lnTo>
                  <a:lnTo>
                    <a:pt x="184806" y="94523"/>
                  </a:lnTo>
                  <a:lnTo>
                    <a:pt x="195234" y="117225"/>
                  </a:lnTo>
                  <a:lnTo>
                    <a:pt x="197529" y="139012"/>
                  </a:lnTo>
                  <a:lnTo>
                    <a:pt x="193480" y="159224"/>
                  </a:lnTo>
                  <a:lnTo>
                    <a:pt x="183882" y="176006"/>
                  </a:lnTo>
                  <a:lnTo>
                    <a:pt x="159734" y="198608"/>
                  </a:lnTo>
                  <a:lnTo>
                    <a:pt x="101478" y="222815"/>
                  </a:lnTo>
                  <a:lnTo>
                    <a:pt x="57582" y="234353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504844" y="1000207"/>
              <a:ext cx="169779" cy="279423"/>
            </a:xfrm>
            <a:custGeom>
              <a:avLst/>
              <a:gdLst/>
              <a:ahLst/>
              <a:cxnLst/>
              <a:rect l="0" t="0" r="0" b="0"/>
              <a:pathLst>
                <a:path w="169779" h="279423">
                  <a:moveTo>
                    <a:pt x="149581" y="31585"/>
                  </a:moveTo>
                  <a:lnTo>
                    <a:pt x="132813" y="20407"/>
                  </a:lnTo>
                  <a:lnTo>
                    <a:pt x="100029" y="13455"/>
                  </a:lnTo>
                  <a:lnTo>
                    <a:pt x="77255" y="18068"/>
                  </a:lnTo>
                  <a:lnTo>
                    <a:pt x="56604" y="29087"/>
                  </a:lnTo>
                  <a:lnTo>
                    <a:pt x="16917" y="74757"/>
                  </a:lnTo>
                  <a:lnTo>
                    <a:pt x="959" y="122366"/>
                  </a:lnTo>
                  <a:lnTo>
                    <a:pt x="0" y="169747"/>
                  </a:lnTo>
                  <a:lnTo>
                    <a:pt x="7125" y="207833"/>
                  </a:lnTo>
                  <a:lnTo>
                    <a:pt x="27823" y="241344"/>
                  </a:lnTo>
                  <a:lnTo>
                    <a:pt x="50594" y="267911"/>
                  </a:lnTo>
                  <a:lnTo>
                    <a:pt x="71272" y="276999"/>
                  </a:lnTo>
                  <a:lnTo>
                    <a:pt x="83337" y="279422"/>
                  </a:lnTo>
                  <a:lnTo>
                    <a:pt x="106100" y="275876"/>
                  </a:lnTo>
                  <a:lnTo>
                    <a:pt x="126746" y="265331"/>
                  </a:lnTo>
                  <a:lnTo>
                    <a:pt x="143722" y="248946"/>
                  </a:lnTo>
                  <a:lnTo>
                    <a:pt x="160843" y="208812"/>
                  </a:lnTo>
                  <a:lnTo>
                    <a:pt x="167735" y="159876"/>
                  </a:lnTo>
                  <a:lnTo>
                    <a:pt x="169778" y="108332"/>
                  </a:lnTo>
                  <a:lnTo>
                    <a:pt x="160897" y="76613"/>
                  </a:lnTo>
                  <a:lnTo>
                    <a:pt x="132189" y="29301"/>
                  </a:lnTo>
                  <a:lnTo>
                    <a:pt x="114944" y="15752"/>
                  </a:lnTo>
                  <a:lnTo>
                    <a:pt x="86409" y="0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681331" y="690378"/>
              <a:ext cx="162608" cy="530928"/>
            </a:xfrm>
            <a:custGeom>
              <a:avLst/>
              <a:gdLst/>
              <a:ahLst/>
              <a:cxnLst/>
              <a:rect l="0" t="0" r="0" b="0"/>
              <a:pathLst>
                <a:path w="162608" h="530928">
                  <a:moveTo>
                    <a:pt x="109964" y="530927"/>
                  </a:moveTo>
                  <a:lnTo>
                    <a:pt x="95310" y="472311"/>
                  </a:lnTo>
                  <a:lnTo>
                    <a:pt x="78298" y="409474"/>
                  </a:lnTo>
                  <a:lnTo>
                    <a:pt x="64325" y="354988"/>
                  </a:lnTo>
                  <a:lnTo>
                    <a:pt x="50299" y="303195"/>
                  </a:lnTo>
                  <a:lnTo>
                    <a:pt x="32754" y="247171"/>
                  </a:lnTo>
                  <a:lnTo>
                    <a:pt x="18717" y="193900"/>
                  </a:lnTo>
                  <a:lnTo>
                    <a:pt x="8189" y="139389"/>
                  </a:lnTo>
                  <a:lnTo>
                    <a:pt x="0" y="85673"/>
                  </a:lnTo>
                  <a:lnTo>
                    <a:pt x="1820" y="50327"/>
                  </a:lnTo>
                  <a:lnTo>
                    <a:pt x="12767" y="24479"/>
                  </a:lnTo>
                  <a:lnTo>
                    <a:pt x="20600" y="14311"/>
                  </a:lnTo>
                  <a:lnTo>
                    <a:pt x="41781" y="3012"/>
                  </a:lnTo>
                  <a:lnTo>
                    <a:pt x="53980" y="0"/>
                  </a:lnTo>
                  <a:lnTo>
                    <a:pt x="76894" y="2891"/>
                  </a:lnTo>
                  <a:lnTo>
                    <a:pt x="106405" y="17673"/>
                  </a:lnTo>
                  <a:lnTo>
                    <a:pt x="148646" y="51138"/>
                  </a:lnTo>
                  <a:lnTo>
                    <a:pt x="162607" y="57145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591253" y="958093"/>
              <a:ext cx="284271" cy="52643"/>
            </a:xfrm>
            <a:custGeom>
              <a:avLst/>
              <a:gdLst/>
              <a:ahLst/>
              <a:cxnLst/>
              <a:rect l="0" t="0" r="0" b="0"/>
              <a:pathLst>
                <a:path w="284271" h="52643">
                  <a:moveTo>
                    <a:pt x="284270" y="52642"/>
                  </a:moveTo>
                  <a:lnTo>
                    <a:pt x="229129" y="37988"/>
                  </a:lnTo>
                  <a:lnTo>
                    <a:pt x="172166" y="24445"/>
                  </a:lnTo>
                  <a:lnTo>
                    <a:pt x="112734" y="10504"/>
                  </a:lnTo>
                  <a:lnTo>
                    <a:pt x="62259" y="31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206369" y="526424"/>
              <a:ext cx="48181" cy="747525"/>
            </a:xfrm>
            <a:custGeom>
              <a:avLst/>
              <a:gdLst/>
              <a:ahLst/>
              <a:cxnLst/>
              <a:rect l="0" t="0" r="0" b="0"/>
              <a:pathLst>
                <a:path w="48181" h="747525">
                  <a:moveTo>
                    <a:pt x="6066" y="0"/>
                  </a:moveTo>
                  <a:lnTo>
                    <a:pt x="2947" y="62478"/>
                  </a:lnTo>
                  <a:lnTo>
                    <a:pt x="0" y="90939"/>
                  </a:lnTo>
                  <a:lnTo>
                    <a:pt x="4521" y="147338"/>
                  </a:lnTo>
                  <a:lnTo>
                    <a:pt x="5761" y="209129"/>
                  </a:lnTo>
                  <a:lnTo>
                    <a:pt x="5975" y="260316"/>
                  </a:lnTo>
                  <a:lnTo>
                    <a:pt x="11628" y="312527"/>
                  </a:lnTo>
                  <a:lnTo>
                    <a:pt x="15123" y="365042"/>
                  </a:lnTo>
                  <a:lnTo>
                    <a:pt x="23539" y="427953"/>
                  </a:lnTo>
                  <a:lnTo>
                    <a:pt x="26062" y="477101"/>
                  </a:lnTo>
                  <a:lnTo>
                    <a:pt x="26913" y="536223"/>
                  </a:lnTo>
                  <a:lnTo>
                    <a:pt x="32670" y="592961"/>
                  </a:lnTo>
                  <a:lnTo>
                    <a:pt x="41765" y="646355"/>
                  </a:lnTo>
                  <a:lnTo>
                    <a:pt x="46913" y="708129"/>
                  </a:lnTo>
                  <a:lnTo>
                    <a:pt x="48180" y="747524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341508" y="1020721"/>
              <a:ext cx="218369" cy="263333"/>
            </a:xfrm>
            <a:custGeom>
              <a:avLst/>
              <a:gdLst/>
              <a:ahLst/>
              <a:cxnLst/>
              <a:rect l="0" t="0" r="0" b="0"/>
              <a:pathLst>
                <a:path w="218369" h="263333">
                  <a:moveTo>
                    <a:pt x="92026" y="221641"/>
                  </a:moveTo>
                  <a:lnTo>
                    <a:pt x="115744" y="177679"/>
                  </a:lnTo>
                  <a:lnTo>
                    <a:pt x="122057" y="127473"/>
                  </a:lnTo>
                  <a:lnTo>
                    <a:pt x="120811" y="81696"/>
                  </a:lnTo>
                  <a:lnTo>
                    <a:pt x="100614" y="33601"/>
                  </a:lnTo>
                  <a:lnTo>
                    <a:pt x="86484" y="14065"/>
                  </a:lnTo>
                  <a:lnTo>
                    <a:pt x="68505" y="1483"/>
                  </a:lnTo>
                  <a:lnTo>
                    <a:pt x="59968" y="0"/>
                  </a:lnTo>
                  <a:lnTo>
                    <a:pt x="51937" y="1351"/>
                  </a:lnTo>
                  <a:lnTo>
                    <a:pt x="44243" y="4591"/>
                  </a:lnTo>
                  <a:lnTo>
                    <a:pt x="22235" y="25919"/>
                  </a:lnTo>
                  <a:lnTo>
                    <a:pt x="6486" y="60054"/>
                  </a:lnTo>
                  <a:lnTo>
                    <a:pt x="0" y="105393"/>
                  </a:lnTo>
                  <a:lnTo>
                    <a:pt x="6214" y="157475"/>
                  </a:lnTo>
                  <a:lnTo>
                    <a:pt x="18706" y="211609"/>
                  </a:lnTo>
                  <a:lnTo>
                    <a:pt x="26684" y="237070"/>
                  </a:lnTo>
                  <a:lnTo>
                    <a:pt x="38028" y="256184"/>
                  </a:lnTo>
                  <a:lnTo>
                    <a:pt x="46669" y="261048"/>
                  </a:lnTo>
                  <a:lnTo>
                    <a:pt x="68747" y="263332"/>
                  </a:lnTo>
                  <a:lnTo>
                    <a:pt x="78847" y="259963"/>
                  </a:lnTo>
                  <a:lnTo>
                    <a:pt x="96307" y="246862"/>
                  </a:lnTo>
                  <a:lnTo>
                    <a:pt x="108746" y="226221"/>
                  </a:lnTo>
                  <a:lnTo>
                    <a:pt x="117004" y="201450"/>
                  </a:lnTo>
                  <a:lnTo>
                    <a:pt x="122306" y="147420"/>
                  </a:lnTo>
                  <a:lnTo>
                    <a:pt x="123031" y="130162"/>
                  </a:lnTo>
                  <a:lnTo>
                    <a:pt x="129124" y="175944"/>
                  </a:lnTo>
                  <a:lnTo>
                    <a:pt x="149421" y="210051"/>
                  </a:lnTo>
                  <a:lnTo>
                    <a:pt x="172073" y="236794"/>
                  </a:lnTo>
                  <a:lnTo>
                    <a:pt x="189603" y="245923"/>
                  </a:lnTo>
                  <a:lnTo>
                    <a:pt x="218368" y="253227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549347" y="1089855"/>
              <a:ext cx="168457" cy="216980"/>
            </a:xfrm>
            <a:custGeom>
              <a:avLst/>
              <a:gdLst/>
              <a:ahLst/>
              <a:cxnLst/>
              <a:rect l="0" t="0" r="0" b="0"/>
              <a:pathLst>
                <a:path w="168457" h="216980">
                  <a:moveTo>
                    <a:pt x="0" y="78808"/>
                  </a:moveTo>
                  <a:lnTo>
                    <a:pt x="5589" y="140900"/>
                  </a:lnTo>
                  <a:lnTo>
                    <a:pt x="12998" y="202812"/>
                  </a:lnTo>
                  <a:lnTo>
                    <a:pt x="15684" y="214120"/>
                  </a:lnTo>
                  <a:lnTo>
                    <a:pt x="17475" y="216979"/>
                  </a:lnTo>
                  <a:lnTo>
                    <a:pt x="18668" y="214206"/>
                  </a:lnTo>
                  <a:lnTo>
                    <a:pt x="18826" y="198646"/>
                  </a:lnTo>
                  <a:lnTo>
                    <a:pt x="9395" y="147410"/>
                  </a:lnTo>
                  <a:lnTo>
                    <a:pt x="1856" y="86900"/>
                  </a:lnTo>
                  <a:lnTo>
                    <a:pt x="2706" y="32226"/>
                  </a:lnTo>
                  <a:lnTo>
                    <a:pt x="11341" y="12871"/>
                  </a:lnTo>
                  <a:lnTo>
                    <a:pt x="19259" y="6774"/>
                  </a:lnTo>
                  <a:lnTo>
                    <a:pt x="40535" y="0"/>
                  </a:lnTo>
                  <a:lnTo>
                    <a:pt x="50420" y="1702"/>
                  </a:lnTo>
                  <a:lnTo>
                    <a:pt x="67642" y="12953"/>
                  </a:lnTo>
                  <a:lnTo>
                    <a:pt x="96592" y="56008"/>
                  </a:lnTo>
                  <a:lnTo>
                    <a:pt x="124229" y="115753"/>
                  </a:lnTo>
                  <a:lnTo>
                    <a:pt x="154993" y="169764"/>
                  </a:lnTo>
                  <a:lnTo>
                    <a:pt x="168456" y="194621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765248" y="847437"/>
              <a:ext cx="163126" cy="626553"/>
            </a:xfrm>
            <a:custGeom>
              <a:avLst/>
              <a:gdLst/>
              <a:ahLst/>
              <a:cxnLst/>
              <a:rect l="0" t="0" r="0" b="0"/>
              <a:pathLst>
                <a:path w="163126" h="626553">
                  <a:moveTo>
                    <a:pt x="89425" y="447568"/>
                  </a:moveTo>
                  <a:lnTo>
                    <a:pt x="100604" y="436389"/>
                  </a:lnTo>
                  <a:lnTo>
                    <a:pt x="113145" y="407081"/>
                  </a:lnTo>
                  <a:lnTo>
                    <a:pt x="118681" y="368761"/>
                  </a:lnTo>
                  <a:lnTo>
                    <a:pt x="114731" y="322182"/>
                  </a:lnTo>
                  <a:lnTo>
                    <a:pt x="106132" y="297864"/>
                  </a:lnTo>
                  <a:lnTo>
                    <a:pt x="100562" y="288104"/>
                  </a:lnTo>
                  <a:lnTo>
                    <a:pt x="92171" y="282767"/>
                  </a:lnTo>
                  <a:lnTo>
                    <a:pt x="70368" y="279956"/>
                  </a:lnTo>
                  <a:lnTo>
                    <a:pt x="60343" y="284354"/>
                  </a:lnTo>
                  <a:lnTo>
                    <a:pt x="42964" y="301719"/>
                  </a:lnTo>
                  <a:lnTo>
                    <a:pt x="20028" y="343392"/>
                  </a:lnTo>
                  <a:lnTo>
                    <a:pt x="9592" y="392784"/>
                  </a:lnTo>
                  <a:lnTo>
                    <a:pt x="0" y="447405"/>
                  </a:lnTo>
                  <a:lnTo>
                    <a:pt x="4308" y="495223"/>
                  </a:lnTo>
                  <a:lnTo>
                    <a:pt x="16243" y="557543"/>
                  </a:lnTo>
                  <a:lnTo>
                    <a:pt x="19580" y="570018"/>
                  </a:lnTo>
                  <a:lnTo>
                    <a:pt x="25314" y="579504"/>
                  </a:lnTo>
                  <a:lnTo>
                    <a:pt x="41045" y="593164"/>
                  </a:lnTo>
                  <a:lnTo>
                    <a:pt x="50153" y="596104"/>
                  </a:lnTo>
                  <a:lnTo>
                    <a:pt x="69631" y="596252"/>
                  </a:lnTo>
                  <a:lnTo>
                    <a:pt x="89986" y="586179"/>
                  </a:lnTo>
                  <a:lnTo>
                    <a:pt x="108392" y="570004"/>
                  </a:lnTo>
                  <a:lnTo>
                    <a:pt x="129740" y="531024"/>
                  </a:lnTo>
                  <a:lnTo>
                    <a:pt x="147680" y="470646"/>
                  </a:lnTo>
                  <a:lnTo>
                    <a:pt x="151625" y="412569"/>
                  </a:lnTo>
                  <a:lnTo>
                    <a:pt x="157994" y="350707"/>
                  </a:lnTo>
                  <a:lnTo>
                    <a:pt x="161605" y="302015"/>
                  </a:lnTo>
                  <a:lnTo>
                    <a:pt x="162675" y="250543"/>
                  </a:lnTo>
                  <a:lnTo>
                    <a:pt x="162992" y="198247"/>
                  </a:lnTo>
                  <a:lnTo>
                    <a:pt x="154693" y="136580"/>
                  </a:lnTo>
                  <a:lnTo>
                    <a:pt x="141789" y="82458"/>
                  </a:lnTo>
                  <a:lnTo>
                    <a:pt x="123314" y="26874"/>
                  </a:lnTo>
                  <a:lnTo>
                    <a:pt x="111896" y="5569"/>
                  </a:lnTo>
                  <a:lnTo>
                    <a:pt x="105575" y="824"/>
                  </a:lnTo>
                  <a:lnTo>
                    <a:pt x="99022" y="0"/>
                  </a:lnTo>
                  <a:lnTo>
                    <a:pt x="92314" y="1790"/>
                  </a:lnTo>
                  <a:lnTo>
                    <a:pt x="87842" y="10003"/>
                  </a:lnTo>
                  <a:lnTo>
                    <a:pt x="82873" y="37845"/>
                  </a:lnTo>
                  <a:lnTo>
                    <a:pt x="83784" y="79855"/>
                  </a:lnTo>
                  <a:lnTo>
                    <a:pt x="86918" y="125043"/>
                  </a:lnTo>
                  <a:lnTo>
                    <a:pt x="89852" y="177960"/>
                  </a:lnTo>
                  <a:lnTo>
                    <a:pt x="97611" y="230163"/>
                  </a:lnTo>
                  <a:lnTo>
                    <a:pt x="107319" y="282676"/>
                  </a:lnTo>
                  <a:lnTo>
                    <a:pt x="116434" y="335280"/>
                  </a:lnTo>
                  <a:lnTo>
                    <a:pt x="120825" y="389081"/>
                  </a:lnTo>
                  <a:lnTo>
                    <a:pt x="129014" y="447786"/>
                  </a:lnTo>
                  <a:lnTo>
                    <a:pt x="138850" y="502745"/>
                  </a:lnTo>
                  <a:lnTo>
                    <a:pt x="149173" y="553734"/>
                  </a:lnTo>
                  <a:lnTo>
                    <a:pt x="160022" y="600470"/>
                  </a:lnTo>
                  <a:lnTo>
                    <a:pt x="163125" y="626552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506244" y="2200455"/>
            <a:ext cx="4652928" cy="673825"/>
            <a:chOff x="1506244" y="2200455"/>
            <a:chExt cx="4652928" cy="673825"/>
          </a:xfrm>
        </p:grpSpPr>
        <p:sp>
          <p:nvSpPr>
            <p:cNvPr id="40" name="Freeform 39"/>
            <p:cNvSpPr/>
            <p:nvPr/>
          </p:nvSpPr>
          <p:spPr>
            <a:xfrm>
              <a:off x="1506244" y="2347854"/>
              <a:ext cx="325715" cy="524918"/>
            </a:xfrm>
            <a:custGeom>
              <a:avLst/>
              <a:gdLst/>
              <a:ahLst/>
              <a:cxnLst/>
              <a:rect l="0" t="0" r="0" b="0"/>
              <a:pathLst>
                <a:path w="325715" h="524918">
                  <a:moveTo>
                    <a:pt x="51973" y="0"/>
                  </a:moveTo>
                  <a:lnTo>
                    <a:pt x="35185" y="63451"/>
                  </a:lnTo>
                  <a:lnTo>
                    <a:pt x="28640" y="121545"/>
                  </a:lnTo>
                  <a:lnTo>
                    <a:pt x="22018" y="184276"/>
                  </a:lnTo>
                  <a:lnTo>
                    <a:pt x="13474" y="242551"/>
                  </a:lnTo>
                  <a:lnTo>
                    <a:pt x="10930" y="298035"/>
                  </a:lnTo>
                  <a:lnTo>
                    <a:pt x="9007" y="355419"/>
                  </a:lnTo>
                  <a:lnTo>
                    <a:pt x="1589" y="414268"/>
                  </a:lnTo>
                  <a:lnTo>
                    <a:pt x="0" y="464337"/>
                  </a:lnTo>
                  <a:lnTo>
                    <a:pt x="1968" y="495321"/>
                  </a:lnTo>
                  <a:lnTo>
                    <a:pt x="10641" y="516891"/>
                  </a:lnTo>
                  <a:lnTo>
                    <a:pt x="17400" y="522409"/>
                  </a:lnTo>
                  <a:lnTo>
                    <a:pt x="25415" y="524917"/>
                  </a:lnTo>
                  <a:lnTo>
                    <a:pt x="56582" y="522859"/>
                  </a:lnTo>
                  <a:lnTo>
                    <a:pt x="109036" y="511683"/>
                  </a:lnTo>
                  <a:lnTo>
                    <a:pt x="164457" y="498210"/>
                  </a:lnTo>
                  <a:lnTo>
                    <a:pt x="206444" y="490119"/>
                  </a:lnTo>
                  <a:lnTo>
                    <a:pt x="262554" y="493561"/>
                  </a:lnTo>
                  <a:lnTo>
                    <a:pt x="325714" y="494840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537160" y="2611067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81826" y="16788"/>
                  </a:lnTo>
                  <a:lnTo>
                    <a:pt x="33538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537160" y="2347854"/>
              <a:ext cx="221100" cy="84229"/>
            </a:xfrm>
            <a:custGeom>
              <a:avLst/>
              <a:gdLst/>
              <a:ahLst/>
              <a:cxnLst/>
              <a:rect l="0" t="0" r="0" b="0"/>
              <a:pathLst>
                <a:path w="221100" h="84229">
                  <a:moveTo>
                    <a:pt x="221099" y="0"/>
                  </a:moveTo>
                  <a:lnTo>
                    <a:pt x="159988" y="25194"/>
                  </a:lnTo>
                  <a:lnTo>
                    <a:pt x="105556" y="45244"/>
                  </a:lnTo>
                  <a:lnTo>
                    <a:pt x="44345" y="6624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895129" y="2684766"/>
              <a:ext cx="189514" cy="157929"/>
            </a:xfrm>
            <a:custGeom>
              <a:avLst/>
              <a:gdLst/>
              <a:ahLst/>
              <a:cxnLst/>
              <a:rect l="0" t="0" r="0" b="0"/>
              <a:pathLst>
                <a:path w="189514" h="157929">
                  <a:moveTo>
                    <a:pt x="189513" y="0"/>
                  </a:moveTo>
                  <a:lnTo>
                    <a:pt x="145550" y="20244"/>
                  </a:lnTo>
                  <a:lnTo>
                    <a:pt x="84066" y="74553"/>
                  </a:lnTo>
                  <a:lnTo>
                    <a:pt x="26632" y="13135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916186" y="2684766"/>
              <a:ext cx="168457" cy="189514"/>
            </a:xfrm>
            <a:custGeom>
              <a:avLst/>
              <a:gdLst/>
              <a:ahLst/>
              <a:cxnLst/>
              <a:rect l="0" t="0" r="0" b="0"/>
              <a:pathLst>
                <a:path w="168457" h="189514">
                  <a:moveTo>
                    <a:pt x="0" y="0"/>
                  </a:moveTo>
                  <a:lnTo>
                    <a:pt x="58563" y="55088"/>
                  </a:lnTo>
                  <a:lnTo>
                    <a:pt x="116333" y="116029"/>
                  </a:lnTo>
                  <a:lnTo>
                    <a:pt x="153952" y="165365"/>
                  </a:lnTo>
                  <a:lnTo>
                    <a:pt x="168456" y="189513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242570" y="254789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242570" y="2705823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550881" y="2241487"/>
              <a:ext cx="323399" cy="572792"/>
            </a:xfrm>
            <a:custGeom>
              <a:avLst/>
              <a:gdLst/>
              <a:ahLst/>
              <a:cxnLst/>
              <a:rect l="0" t="0" r="0" b="0"/>
              <a:pathLst>
                <a:path w="323399" h="572792">
                  <a:moveTo>
                    <a:pt x="239170" y="190595"/>
                  </a:moveTo>
                  <a:lnTo>
                    <a:pt x="250349" y="179417"/>
                  </a:lnTo>
                  <a:lnTo>
                    <a:pt x="255837" y="158331"/>
                  </a:lnTo>
                  <a:lnTo>
                    <a:pt x="255807" y="119814"/>
                  </a:lnTo>
                  <a:lnTo>
                    <a:pt x="250074" y="97136"/>
                  </a:lnTo>
                  <a:lnTo>
                    <a:pt x="227330" y="57101"/>
                  </a:lnTo>
                  <a:lnTo>
                    <a:pt x="204077" y="33668"/>
                  </a:lnTo>
                  <a:lnTo>
                    <a:pt x="164778" y="4790"/>
                  </a:lnTo>
                  <a:lnTo>
                    <a:pt x="144106" y="0"/>
                  </a:lnTo>
                  <a:lnTo>
                    <a:pt x="122050" y="2941"/>
                  </a:lnTo>
                  <a:lnTo>
                    <a:pt x="96650" y="12047"/>
                  </a:lnTo>
                  <a:lnTo>
                    <a:pt x="76002" y="30132"/>
                  </a:lnTo>
                  <a:lnTo>
                    <a:pt x="43683" y="79870"/>
                  </a:lnTo>
                  <a:lnTo>
                    <a:pt x="21891" y="126463"/>
                  </a:lnTo>
                  <a:lnTo>
                    <a:pt x="6205" y="182901"/>
                  </a:lnTo>
                  <a:lnTo>
                    <a:pt x="1100" y="226560"/>
                  </a:lnTo>
                  <a:lnTo>
                    <a:pt x="0" y="273260"/>
                  </a:lnTo>
                  <a:lnTo>
                    <a:pt x="3411" y="321312"/>
                  </a:lnTo>
                  <a:lnTo>
                    <a:pt x="8826" y="366845"/>
                  </a:lnTo>
                  <a:lnTo>
                    <a:pt x="21572" y="428821"/>
                  </a:lnTo>
                  <a:lnTo>
                    <a:pt x="40166" y="481109"/>
                  </a:lnTo>
                  <a:lnTo>
                    <a:pt x="67410" y="529521"/>
                  </a:lnTo>
                  <a:lnTo>
                    <a:pt x="93912" y="554100"/>
                  </a:lnTo>
                  <a:lnTo>
                    <a:pt x="123991" y="570612"/>
                  </a:lnTo>
                  <a:lnTo>
                    <a:pt x="147815" y="572791"/>
                  </a:lnTo>
                  <a:lnTo>
                    <a:pt x="195649" y="564658"/>
                  </a:lnTo>
                  <a:lnTo>
                    <a:pt x="249514" y="536920"/>
                  </a:lnTo>
                  <a:lnTo>
                    <a:pt x="308733" y="488838"/>
                  </a:lnTo>
                  <a:lnTo>
                    <a:pt x="323398" y="474865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878227" y="2565699"/>
              <a:ext cx="164509" cy="230518"/>
            </a:xfrm>
            <a:custGeom>
              <a:avLst/>
              <a:gdLst/>
              <a:ahLst/>
              <a:cxnLst/>
              <a:rect l="0" t="0" r="0" b="0"/>
              <a:pathLst>
                <a:path w="164509" h="230518">
                  <a:moveTo>
                    <a:pt x="17109" y="98010"/>
                  </a:moveTo>
                  <a:lnTo>
                    <a:pt x="70985" y="80052"/>
                  </a:lnTo>
                  <a:lnTo>
                    <a:pt x="122557" y="62861"/>
                  </a:lnTo>
                  <a:lnTo>
                    <a:pt x="140404" y="49633"/>
                  </a:lnTo>
                  <a:lnTo>
                    <a:pt x="148439" y="41193"/>
                  </a:lnTo>
                  <a:lnTo>
                    <a:pt x="151456" y="33226"/>
                  </a:lnTo>
                  <a:lnTo>
                    <a:pt x="151127" y="25575"/>
                  </a:lnTo>
                  <a:lnTo>
                    <a:pt x="148569" y="18135"/>
                  </a:lnTo>
                  <a:lnTo>
                    <a:pt x="142183" y="12005"/>
                  </a:lnTo>
                  <a:lnTo>
                    <a:pt x="122611" y="2074"/>
                  </a:lnTo>
                  <a:lnTo>
                    <a:pt x="98314" y="0"/>
                  </a:lnTo>
                  <a:lnTo>
                    <a:pt x="50177" y="8200"/>
                  </a:lnTo>
                  <a:lnTo>
                    <a:pt x="41494" y="13571"/>
                  </a:lnTo>
                  <a:lnTo>
                    <a:pt x="9373" y="57255"/>
                  </a:lnTo>
                  <a:lnTo>
                    <a:pt x="0" y="99063"/>
                  </a:lnTo>
                  <a:lnTo>
                    <a:pt x="2811" y="137317"/>
                  </a:lnTo>
                  <a:lnTo>
                    <a:pt x="16642" y="170878"/>
                  </a:lnTo>
                  <a:lnTo>
                    <a:pt x="35558" y="197460"/>
                  </a:lnTo>
                  <a:lnTo>
                    <a:pt x="67159" y="220154"/>
                  </a:lnTo>
                  <a:lnTo>
                    <a:pt x="106159" y="230517"/>
                  </a:lnTo>
                  <a:lnTo>
                    <a:pt x="141760" y="227999"/>
                  </a:lnTo>
                  <a:lnTo>
                    <a:pt x="154398" y="222854"/>
                  </a:lnTo>
                  <a:lnTo>
                    <a:pt x="164508" y="213824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126963" y="2545723"/>
              <a:ext cx="210571" cy="223272"/>
            </a:xfrm>
            <a:custGeom>
              <a:avLst/>
              <a:gdLst/>
              <a:ahLst/>
              <a:cxnLst/>
              <a:rect l="0" t="0" r="0" b="0"/>
              <a:pathLst>
                <a:path w="210571" h="223272">
                  <a:moveTo>
                    <a:pt x="0" y="117986"/>
                  </a:moveTo>
                  <a:lnTo>
                    <a:pt x="17958" y="180267"/>
                  </a:lnTo>
                  <a:lnTo>
                    <a:pt x="24749" y="206888"/>
                  </a:lnTo>
                  <a:lnTo>
                    <a:pt x="24689" y="212349"/>
                  </a:lnTo>
                  <a:lnTo>
                    <a:pt x="22309" y="212480"/>
                  </a:lnTo>
                  <a:lnTo>
                    <a:pt x="18382" y="209058"/>
                  </a:lnTo>
                  <a:lnTo>
                    <a:pt x="14019" y="192778"/>
                  </a:lnTo>
                  <a:lnTo>
                    <a:pt x="10989" y="130782"/>
                  </a:lnTo>
                  <a:lnTo>
                    <a:pt x="13739" y="75627"/>
                  </a:lnTo>
                  <a:lnTo>
                    <a:pt x="25128" y="36805"/>
                  </a:lnTo>
                  <a:lnTo>
                    <a:pt x="30790" y="25261"/>
                  </a:lnTo>
                  <a:lnTo>
                    <a:pt x="46440" y="9315"/>
                  </a:lnTo>
                  <a:lnTo>
                    <a:pt x="55527" y="3425"/>
                  </a:lnTo>
                  <a:lnTo>
                    <a:pt x="74982" y="0"/>
                  </a:lnTo>
                  <a:lnTo>
                    <a:pt x="85083" y="724"/>
                  </a:lnTo>
                  <a:lnTo>
                    <a:pt x="105665" y="10888"/>
                  </a:lnTo>
                  <a:lnTo>
                    <a:pt x="133864" y="36341"/>
                  </a:lnTo>
                  <a:lnTo>
                    <a:pt x="170400" y="87911"/>
                  </a:lnTo>
                  <a:lnTo>
                    <a:pt x="188510" y="140035"/>
                  </a:lnTo>
                  <a:lnTo>
                    <a:pt x="203353" y="195391"/>
                  </a:lnTo>
                  <a:lnTo>
                    <a:pt x="210570" y="223271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11233" y="2200455"/>
              <a:ext cx="63172" cy="536955"/>
            </a:xfrm>
            <a:custGeom>
              <a:avLst/>
              <a:gdLst/>
              <a:ahLst/>
              <a:cxnLst/>
              <a:rect l="0" t="0" r="0" b="0"/>
              <a:pathLst>
                <a:path w="63172" h="536955">
                  <a:moveTo>
                    <a:pt x="0" y="0"/>
                  </a:moveTo>
                  <a:lnTo>
                    <a:pt x="0" y="52051"/>
                  </a:lnTo>
                  <a:lnTo>
                    <a:pt x="3119" y="111349"/>
                  </a:lnTo>
                  <a:lnTo>
                    <a:pt x="8333" y="171423"/>
                  </a:lnTo>
                  <a:lnTo>
                    <a:pt x="15684" y="228054"/>
                  </a:lnTo>
                  <a:lnTo>
                    <a:pt x="19995" y="281441"/>
                  </a:lnTo>
                  <a:lnTo>
                    <a:pt x="23967" y="337047"/>
                  </a:lnTo>
                  <a:lnTo>
                    <a:pt x="32447" y="385305"/>
                  </a:lnTo>
                  <a:lnTo>
                    <a:pt x="39250" y="440938"/>
                  </a:lnTo>
                  <a:lnTo>
                    <a:pt x="47137" y="500960"/>
                  </a:lnTo>
                  <a:lnTo>
                    <a:pt x="63171" y="536954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305948" y="2437022"/>
              <a:ext cx="242156" cy="68761"/>
            </a:xfrm>
            <a:custGeom>
              <a:avLst/>
              <a:gdLst/>
              <a:ahLst/>
              <a:cxnLst/>
              <a:rect l="0" t="0" r="0" b="0"/>
              <a:pathLst>
                <a:path w="242156" h="68761">
                  <a:moveTo>
                    <a:pt x="242155" y="5589"/>
                  </a:moveTo>
                  <a:lnTo>
                    <a:pt x="225388" y="0"/>
                  </a:lnTo>
                  <a:lnTo>
                    <a:pt x="192603" y="2113"/>
                  </a:lnTo>
                  <a:lnTo>
                    <a:pt x="138434" y="13308"/>
                  </a:lnTo>
                  <a:lnTo>
                    <a:pt x="75741" y="29904"/>
                  </a:lnTo>
                  <a:lnTo>
                    <a:pt x="15693" y="53764"/>
                  </a:lnTo>
                  <a:lnTo>
                    <a:pt x="0" y="68760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600746" y="2453139"/>
              <a:ext cx="115814" cy="268553"/>
            </a:xfrm>
            <a:custGeom>
              <a:avLst/>
              <a:gdLst/>
              <a:ahLst/>
              <a:cxnLst/>
              <a:rect l="0" t="0" r="0" b="0"/>
              <a:pathLst>
                <a:path w="115814" h="268553">
                  <a:moveTo>
                    <a:pt x="0" y="147399"/>
                  </a:moveTo>
                  <a:lnTo>
                    <a:pt x="15641" y="173786"/>
                  </a:lnTo>
                  <a:lnTo>
                    <a:pt x="34844" y="230712"/>
                  </a:lnTo>
                  <a:lnTo>
                    <a:pt x="52809" y="267711"/>
                  </a:lnTo>
                  <a:lnTo>
                    <a:pt x="51584" y="268552"/>
                  </a:lnTo>
                  <a:lnTo>
                    <a:pt x="48427" y="266772"/>
                  </a:lnTo>
                  <a:lnTo>
                    <a:pt x="34955" y="230294"/>
                  </a:lnTo>
                  <a:lnTo>
                    <a:pt x="21029" y="178028"/>
                  </a:lnTo>
                  <a:lnTo>
                    <a:pt x="12602" y="117055"/>
                  </a:lnTo>
                  <a:lnTo>
                    <a:pt x="16732" y="77187"/>
                  </a:lnTo>
                  <a:lnTo>
                    <a:pt x="25374" y="57312"/>
                  </a:lnTo>
                  <a:lnTo>
                    <a:pt x="49985" y="25489"/>
                  </a:lnTo>
                  <a:lnTo>
                    <a:pt x="76031" y="937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773282" y="2561351"/>
              <a:ext cx="248605" cy="218801"/>
            </a:xfrm>
            <a:custGeom>
              <a:avLst/>
              <a:gdLst/>
              <a:ahLst/>
              <a:cxnLst/>
              <a:rect l="0" t="0" r="0" b="0"/>
              <a:pathLst>
                <a:path w="248605" h="218801">
                  <a:moveTo>
                    <a:pt x="143319" y="18130"/>
                  </a:moveTo>
                  <a:lnTo>
                    <a:pt x="126551" y="6952"/>
                  </a:lnTo>
                  <a:lnTo>
                    <a:pt x="93767" y="0"/>
                  </a:lnTo>
                  <a:lnTo>
                    <a:pt x="60006" y="3530"/>
                  </a:lnTo>
                  <a:lnTo>
                    <a:pt x="41560" y="15151"/>
                  </a:lnTo>
                  <a:lnTo>
                    <a:pt x="10654" y="51207"/>
                  </a:lnTo>
                  <a:lnTo>
                    <a:pt x="2468" y="74555"/>
                  </a:lnTo>
                  <a:lnTo>
                    <a:pt x="0" y="100530"/>
                  </a:lnTo>
                  <a:lnTo>
                    <a:pt x="10957" y="163671"/>
                  </a:lnTo>
                  <a:lnTo>
                    <a:pt x="26371" y="196564"/>
                  </a:lnTo>
                  <a:lnTo>
                    <a:pt x="45329" y="211688"/>
                  </a:lnTo>
                  <a:lnTo>
                    <a:pt x="56935" y="217359"/>
                  </a:lnTo>
                  <a:lnTo>
                    <a:pt x="68182" y="218800"/>
                  </a:lnTo>
                  <a:lnTo>
                    <a:pt x="90038" y="214162"/>
                  </a:lnTo>
                  <a:lnTo>
                    <a:pt x="98439" y="207310"/>
                  </a:lnTo>
                  <a:lnTo>
                    <a:pt x="110894" y="187218"/>
                  </a:lnTo>
                  <a:lnTo>
                    <a:pt x="128422" y="136192"/>
                  </a:lnTo>
                  <a:lnTo>
                    <a:pt x="140029" y="81052"/>
                  </a:lnTo>
                  <a:lnTo>
                    <a:pt x="139224" y="42233"/>
                  </a:lnTo>
                  <a:lnTo>
                    <a:pt x="136820" y="26503"/>
                  </a:lnTo>
                  <a:lnTo>
                    <a:pt x="137816" y="27222"/>
                  </a:lnTo>
                  <a:lnTo>
                    <a:pt x="157408" y="69376"/>
                  </a:lnTo>
                  <a:lnTo>
                    <a:pt x="182626" y="98573"/>
                  </a:lnTo>
                  <a:lnTo>
                    <a:pt x="241742" y="138873"/>
                  </a:lnTo>
                  <a:lnTo>
                    <a:pt x="248604" y="144472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064000" y="2210984"/>
              <a:ext cx="105286" cy="663296"/>
            </a:xfrm>
            <a:custGeom>
              <a:avLst/>
              <a:gdLst/>
              <a:ahLst/>
              <a:cxnLst/>
              <a:rect l="0" t="0" r="0" b="0"/>
              <a:pathLst>
                <a:path w="105286" h="663296">
                  <a:moveTo>
                    <a:pt x="0" y="0"/>
                  </a:moveTo>
                  <a:lnTo>
                    <a:pt x="8333" y="60383"/>
                  </a:lnTo>
                  <a:lnTo>
                    <a:pt x="15684" y="121632"/>
                  </a:lnTo>
                  <a:lnTo>
                    <a:pt x="27231" y="175931"/>
                  </a:lnTo>
                  <a:lnTo>
                    <a:pt x="33845" y="231717"/>
                  </a:lnTo>
                  <a:lnTo>
                    <a:pt x="39664" y="280007"/>
                  </a:lnTo>
                  <a:lnTo>
                    <a:pt x="44507" y="335649"/>
                  </a:lnTo>
                  <a:lnTo>
                    <a:pt x="53351" y="386061"/>
                  </a:lnTo>
                  <a:lnTo>
                    <a:pt x="63381" y="433753"/>
                  </a:lnTo>
                  <a:lnTo>
                    <a:pt x="73761" y="484928"/>
                  </a:lnTo>
                  <a:lnTo>
                    <a:pt x="84246" y="543375"/>
                  </a:lnTo>
                  <a:lnTo>
                    <a:pt x="94762" y="603197"/>
                  </a:lnTo>
                  <a:lnTo>
                    <a:pt x="105285" y="663295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569373" y="2206367"/>
              <a:ext cx="242151" cy="625799"/>
            </a:xfrm>
            <a:custGeom>
              <a:avLst/>
              <a:gdLst/>
              <a:ahLst/>
              <a:cxnLst/>
              <a:rect l="0" t="0" r="0" b="0"/>
              <a:pathLst>
                <a:path w="242151" h="625799">
                  <a:moveTo>
                    <a:pt x="10523" y="615270"/>
                  </a:moveTo>
                  <a:lnTo>
                    <a:pt x="2190" y="566339"/>
                  </a:lnTo>
                  <a:lnTo>
                    <a:pt x="645" y="515374"/>
                  </a:lnTo>
                  <a:lnTo>
                    <a:pt x="187" y="452700"/>
                  </a:lnTo>
                  <a:lnTo>
                    <a:pt x="51" y="391626"/>
                  </a:lnTo>
                  <a:lnTo>
                    <a:pt x="11" y="334536"/>
                  </a:lnTo>
                  <a:lnTo>
                    <a:pt x="0" y="275116"/>
                  </a:lnTo>
                  <a:lnTo>
                    <a:pt x="5585" y="218706"/>
                  </a:lnTo>
                  <a:lnTo>
                    <a:pt x="9547" y="163023"/>
                  </a:lnTo>
                  <a:lnTo>
                    <a:pt x="11404" y="110434"/>
                  </a:lnTo>
                  <a:lnTo>
                    <a:pt x="18799" y="56325"/>
                  </a:lnTo>
                  <a:lnTo>
                    <a:pt x="26196" y="6512"/>
                  </a:lnTo>
                  <a:lnTo>
                    <a:pt x="30330" y="1201"/>
                  </a:lnTo>
                  <a:lnTo>
                    <a:pt x="35426" y="0"/>
                  </a:lnTo>
                  <a:lnTo>
                    <a:pt x="41163" y="1539"/>
                  </a:lnTo>
                  <a:lnTo>
                    <a:pt x="46158" y="7244"/>
                  </a:lnTo>
                  <a:lnTo>
                    <a:pt x="71873" y="62964"/>
                  </a:lnTo>
                  <a:lnTo>
                    <a:pt x="94049" y="122915"/>
                  </a:lnTo>
                  <a:lnTo>
                    <a:pt x="108650" y="177073"/>
                  </a:lnTo>
                  <a:lnTo>
                    <a:pt x="130035" y="232831"/>
                  </a:lnTo>
                  <a:lnTo>
                    <a:pt x="146738" y="288906"/>
                  </a:lnTo>
                  <a:lnTo>
                    <a:pt x="161302" y="345042"/>
                  </a:lnTo>
                  <a:lnTo>
                    <a:pt x="182679" y="401191"/>
                  </a:lnTo>
                  <a:lnTo>
                    <a:pt x="199380" y="454223"/>
                  </a:lnTo>
                  <a:lnTo>
                    <a:pt x="217497" y="516810"/>
                  </a:lnTo>
                  <a:lnTo>
                    <a:pt x="235120" y="578257"/>
                  </a:lnTo>
                  <a:lnTo>
                    <a:pt x="242150" y="625798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579896" y="2621595"/>
              <a:ext cx="178985" cy="21059"/>
            </a:xfrm>
            <a:custGeom>
              <a:avLst/>
              <a:gdLst/>
              <a:ahLst/>
              <a:cxnLst/>
              <a:rect l="0" t="0" r="0" b="0"/>
              <a:pathLst>
                <a:path w="178985" h="21059">
                  <a:moveTo>
                    <a:pt x="178984" y="0"/>
                  </a:moveTo>
                  <a:lnTo>
                    <a:pt x="124840" y="0"/>
                  </a:lnTo>
                  <a:lnTo>
                    <a:pt x="75483" y="5590"/>
                  </a:lnTo>
                  <a:lnTo>
                    <a:pt x="19198" y="18212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832580" y="2498538"/>
              <a:ext cx="505439" cy="250295"/>
            </a:xfrm>
            <a:custGeom>
              <a:avLst/>
              <a:gdLst/>
              <a:ahLst/>
              <a:cxnLst/>
              <a:rect l="0" t="0" r="0" b="0"/>
              <a:pathLst>
                <a:path w="505439" h="250295">
                  <a:moveTo>
                    <a:pt x="0" y="112529"/>
                  </a:moveTo>
                  <a:lnTo>
                    <a:pt x="14655" y="167670"/>
                  </a:lnTo>
                  <a:lnTo>
                    <a:pt x="20962" y="223463"/>
                  </a:lnTo>
                  <a:lnTo>
                    <a:pt x="26084" y="247231"/>
                  </a:lnTo>
                  <a:lnTo>
                    <a:pt x="27918" y="250294"/>
                  </a:lnTo>
                  <a:lnTo>
                    <a:pt x="29141" y="247656"/>
                  </a:lnTo>
                  <a:lnTo>
                    <a:pt x="30094" y="188859"/>
                  </a:lnTo>
                  <a:lnTo>
                    <a:pt x="25425" y="140474"/>
                  </a:lnTo>
                  <a:lnTo>
                    <a:pt x="33141" y="84730"/>
                  </a:lnTo>
                  <a:lnTo>
                    <a:pt x="36132" y="72940"/>
                  </a:lnTo>
                  <a:lnTo>
                    <a:pt x="41636" y="63909"/>
                  </a:lnTo>
                  <a:lnTo>
                    <a:pt x="57109" y="50756"/>
                  </a:lnTo>
                  <a:lnTo>
                    <a:pt x="64979" y="49120"/>
                  </a:lnTo>
                  <a:lnTo>
                    <a:pt x="72565" y="50369"/>
                  </a:lnTo>
                  <a:lnTo>
                    <a:pt x="79963" y="53542"/>
                  </a:lnTo>
                  <a:lnTo>
                    <a:pt x="101552" y="74774"/>
                  </a:lnTo>
                  <a:lnTo>
                    <a:pt x="128638" y="127861"/>
                  </a:lnTo>
                  <a:lnTo>
                    <a:pt x="150287" y="185475"/>
                  </a:lnTo>
                  <a:lnTo>
                    <a:pt x="152834" y="188066"/>
                  </a:lnTo>
                  <a:lnTo>
                    <a:pt x="154532" y="185114"/>
                  </a:lnTo>
                  <a:lnTo>
                    <a:pt x="165886" y="134176"/>
                  </a:lnTo>
                  <a:lnTo>
                    <a:pt x="182618" y="72110"/>
                  </a:lnTo>
                  <a:lnTo>
                    <a:pt x="198649" y="44921"/>
                  </a:lnTo>
                  <a:lnTo>
                    <a:pt x="214630" y="32568"/>
                  </a:lnTo>
                  <a:lnTo>
                    <a:pt x="223805" y="27636"/>
                  </a:lnTo>
                  <a:lnTo>
                    <a:pt x="232262" y="26688"/>
                  </a:lnTo>
                  <a:lnTo>
                    <a:pt x="247897" y="31874"/>
                  </a:lnTo>
                  <a:lnTo>
                    <a:pt x="259525" y="45097"/>
                  </a:lnTo>
                  <a:lnTo>
                    <a:pt x="287510" y="99533"/>
                  </a:lnTo>
                  <a:lnTo>
                    <a:pt x="308339" y="154318"/>
                  </a:lnTo>
                  <a:lnTo>
                    <a:pt x="317985" y="215576"/>
                  </a:lnTo>
                  <a:lnTo>
                    <a:pt x="321481" y="230857"/>
                  </a:lnTo>
                  <a:lnTo>
                    <a:pt x="320775" y="230019"/>
                  </a:lnTo>
                  <a:lnTo>
                    <a:pt x="319136" y="225950"/>
                  </a:lnTo>
                  <a:lnTo>
                    <a:pt x="322416" y="203457"/>
                  </a:lnTo>
                  <a:lnTo>
                    <a:pt x="330797" y="174566"/>
                  </a:lnTo>
                  <a:lnTo>
                    <a:pt x="346673" y="157258"/>
                  </a:lnTo>
                  <a:lnTo>
                    <a:pt x="394992" y="127083"/>
                  </a:lnTo>
                  <a:lnTo>
                    <a:pt x="455663" y="104659"/>
                  </a:lnTo>
                  <a:lnTo>
                    <a:pt x="480937" y="87974"/>
                  </a:lnTo>
                  <a:lnTo>
                    <a:pt x="497629" y="68860"/>
                  </a:lnTo>
                  <a:lnTo>
                    <a:pt x="503719" y="58850"/>
                  </a:lnTo>
                  <a:lnTo>
                    <a:pt x="505438" y="48667"/>
                  </a:lnTo>
                  <a:lnTo>
                    <a:pt x="501110" y="27994"/>
                  </a:lnTo>
                  <a:lnTo>
                    <a:pt x="495511" y="19907"/>
                  </a:lnTo>
                  <a:lnTo>
                    <a:pt x="479930" y="7803"/>
                  </a:lnTo>
                  <a:lnTo>
                    <a:pt x="445838" y="0"/>
                  </a:lnTo>
                  <a:lnTo>
                    <a:pt x="422758" y="4415"/>
                  </a:lnTo>
                  <a:lnTo>
                    <a:pt x="393154" y="20054"/>
                  </a:lnTo>
                  <a:lnTo>
                    <a:pt x="378286" y="33994"/>
                  </a:lnTo>
                  <a:lnTo>
                    <a:pt x="367779" y="51888"/>
                  </a:lnTo>
                  <a:lnTo>
                    <a:pt x="360876" y="87282"/>
                  </a:lnTo>
                  <a:lnTo>
                    <a:pt x="364420" y="132994"/>
                  </a:lnTo>
                  <a:lnTo>
                    <a:pt x="378468" y="172405"/>
                  </a:lnTo>
                  <a:lnTo>
                    <a:pt x="403038" y="200720"/>
                  </a:lnTo>
                  <a:lnTo>
                    <a:pt x="425573" y="210217"/>
                  </a:lnTo>
                  <a:lnTo>
                    <a:pt x="450016" y="213267"/>
                  </a:lnTo>
                  <a:lnTo>
                    <a:pt x="494840" y="207285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422176" y="2523878"/>
              <a:ext cx="126343" cy="211196"/>
            </a:xfrm>
            <a:custGeom>
              <a:avLst/>
              <a:gdLst/>
              <a:ahLst/>
              <a:cxnLst/>
              <a:rect l="0" t="0" r="0" b="0"/>
              <a:pathLst>
                <a:path w="126343" h="211196">
                  <a:moveTo>
                    <a:pt x="0" y="108246"/>
                  </a:moveTo>
                  <a:lnTo>
                    <a:pt x="14573" y="159271"/>
                  </a:lnTo>
                  <a:lnTo>
                    <a:pt x="35411" y="211195"/>
                  </a:lnTo>
                  <a:lnTo>
                    <a:pt x="32069" y="189702"/>
                  </a:lnTo>
                  <a:lnTo>
                    <a:pt x="17149" y="133877"/>
                  </a:lnTo>
                  <a:lnTo>
                    <a:pt x="12490" y="87894"/>
                  </a:lnTo>
                  <a:lnTo>
                    <a:pt x="17640" y="60596"/>
                  </a:lnTo>
                  <a:lnTo>
                    <a:pt x="33693" y="28617"/>
                  </a:lnTo>
                  <a:lnTo>
                    <a:pt x="47730" y="13194"/>
                  </a:lnTo>
                  <a:lnTo>
                    <a:pt x="65667" y="2440"/>
                  </a:lnTo>
                  <a:lnTo>
                    <a:pt x="85337" y="0"/>
                  </a:lnTo>
                  <a:lnTo>
                    <a:pt x="126342" y="2961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632746" y="2558425"/>
              <a:ext cx="31587" cy="200042"/>
            </a:xfrm>
            <a:custGeom>
              <a:avLst/>
              <a:gdLst/>
              <a:ahLst/>
              <a:cxnLst/>
              <a:rect l="0" t="0" r="0" b="0"/>
              <a:pathLst>
                <a:path w="31587" h="200042">
                  <a:moveTo>
                    <a:pt x="0" y="0"/>
                  </a:moveTo>
                  <a:lnTo>
                    <a:pt x="8334" y="37477"/>
                  </a:lnTo>
                  <a:lnTo>
                    <a:pt x="10095" y="88901"/>
                  </a:lnTo>
                  <a:lnTo>
                    <a:pt x="21924" y="146627"/>
                  </a:lnTo>
                  <a:lnTo>
                    <a:pt x="31586" y="200041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611689" y="241102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774609" y="2535399"/>
              <a:ext cx="121350" cy="233596"/>
            </a:xfrm>
            <a:custGeom>
              <a:avLst/>
              <a:gdLst/>
              <a:ahLst/>
              <a:cxnLst/>
              <a:rect l="0" t="0" r="0" b="0"/>
              <a:pathLst>
                <a:path w="121350" h="233596">
                  <a:moveTo>
                    <a:pt x="110821" y="33554"/>
                  </a:moveTo>
                  <a:lnTo>
                    <a:pt x="105232" y="16786"/>
                  </a:lnTo>
                  <a:lnTo>
                    <a:pt x="98906" y="10677"/>
                  </a:lnTo>
                  <a:lnTo>
                    <a:pt x="79399" y="770"/>
                  </a:lnTo>
                  <a:lnTo>
                    <a:pt x="69986" y="0"/>
                  </a:lnTo>
                  <a:lnTo>
                    <a:pt x="53287" y="5383"/>
                  </a:lnTo>
                  <a:lnTo>
                    <a:pt x="30733" y="27156"/>
                  </a:lnTo>
                  <a:lnTo>
                    <a:pt x="9232" y="55835"/>
                  </a:lnTo>
                  <a:lnTo>
                    <a:pt x="1329" y="82451"/>
                  </a:lnTo>
                  <a:lnTo>
                    <a:pt x="0" y="127201"/>
                  </a:lnTo>
                  <a:lnTo>
                    <a:pt x="10135" y="170096"/>
                  </a:lnTo>
                  <a:lnTo>
                    <a:pt x="15621" y="184243"/>
                  </a:lnTo>
                  <a:lnTo>
                    <a:pt x="34195" y="206202"/>
                  </a:lnTo>
                  <a:lnTo>
                    <a:pt x="58047" y="221421"/>
                  </a:lnTo>
                  <a:lnTo>
                    <a:pt x="121349" y="233595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962818" y="2573438"/>
              <a:ext cx="196354" cy="206086"/>
            </a:xfrm>
            <a:custGeom>
              <a:avLst/>
              <a:gdLst/>
              <a:ahLst/>
              <a:cxnLst/>
              <a:rect l="0" t="0" r="0" b="0"/>
              <a:pathLst>
                <a:path w="196354" h="206086">
                  <a:moveTo>
                    <a:pt x="101596" y="69215"/>
                  </a:moveTo>
                  <a:lnTo>
                    <a:pt x="112775" y="58036"/>
                  </a:lnTo>
                  <a:lnTo>
                    <a:pt x="114898" y="51234"/>
                  </a:lnTo>
                  <a:lnTo>
                    <a:pt x="114137" y="34317"/>
                  </a:lnTo>
                  <a:lnTo>
                    <a:pt x="106780" y="18220"/>
                  </a:lnTo>
                  <a:lnTo>
                    <a:pt x="101542" y="10651"/>
                  </a:lnTo>
                  <a:lnTo>
                    <a:pt x="93372" y="5606"/>
                  </a:lnTo>
                  <a:lnTo>
                    <a:pt x="71814" y="0"/>
                  </a:lnTo>
                  <a:lnTo>
                    <a:pt x="49756" y="3747"/>
                  </a:lnTo>
                  <a:lnTo>
                    <a:pt x="38960" y="8022"/>
                  </a:lnTo>
                  <a:lnTo>
                    <a:pt x="23845" y="22131"/>
                  </a:lnTo>
                  <a:lnTo>
                    <a:pt x="8758" y="52924"/>
                  </a:lnTo>
                  <a:lnTo>
                    <a:pt x="0" y="94803"/>
                  </a:lnTo>
                  <a:lnTo>
                    <a:pt x="523" y="138018"/>
                  </a:lnTo>
                  <a:lnTo>
                    <a:pt x="6372" y="160625"/>
                  </a:lnTo>
                  <a:lnTo>
                    <a:pt x="16770" y="178472"/>
                  </a:lnTo>
                  <a:lnTo>
                    <a:pt x="23989" y="182997"/>
                  </a:lnTo>
                  <a:lnTo>
                    <a:pt x="41368" y="184905"/>
                  </a:lnTo>
                  <a:lnTo>
                    <a:pt x="57671" y="178734"/>
                  </a:lnTo>
                  <a:lnTo>
                    <a:pt x="65293" y="173813"/>
                  </a:lnTo>
                  <a:lnTo>
                    <a:pt x="76883" y="158987"/>
                  </a:lnTo>
                  <a:lnTo>
                    <a:pt x="103671" y="109502"/>
                  </a:lnTo>
                  <a:lnTo>
                    <a:pt x="110789" y="79332"/>
                  </a:lnTo>
                  <a:lnTo>
                    <a:pt x="113574" y="79469"/>
                  </a:lnTo>
                  <a:lnTo>
                    <a:pt x="119788" y="88980"/>
                  </a:lnTo>
                  <a:lnTo>
                    <a:pt x="136429" y="120562"/>
                  </a:lnTo>
                  <a:lnTo>
                    <a:pt x="175581" y="180524"/>
                  </a:lnTo>
                  <a:lnTo>
                    <a:pt x="196353" y="206085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Freeform 63"/>
          <p:cNvSpPr/>
          <p:nvPr/>
        </p:nvSpPr>
        <p:spPr>
          <a:xfrm>
            <a:off x="2621595" y="2768994"/>
            <a:ext cx="3505991" cy="185430"/>
          </a:xfrm>
          <a:custGeom>
            <a:avLst/>
            <a:gdLst/>
            <a:ahLst/>
            <a:cxnLst/>
            <a:rect l="0" t="0" r="0" b="0"/>
            <a:pathLst>
              <a:path w="3505991" h="185430">
                <a:moveTo>
                  <a:pt x="3505990" y="0"/>
                </a:moveTo>
                <a:lnTo>
                  <a:pt x="3497657" y="37478"/>
                </a:lnTo>
                <a:lnTo>
                  <a:pt x="3490306" y="83313"/>
                </a:lnTo>
                <a:lnTo>
                  <a:pt x="3475347" y="115543"/>
                </a:lnTo>
                <a:lnTo>
                  <a:pt x="3459616" y="130511"/>
                </a:lnTo>
                <a:lnTo>
                  <a:pt x="3450508" y="136141"/>
                </a:lnTo>
                <a:lnTo>
                  <a:pt x="3439756" y="137554"/>
                </a:lnTo>
                <a:lnTo>
                  <a:pt x="3415331" y="132885"/>
                </a:lnTo>
                <a:lnTo>
                  <a:pt x="3357487" y="97608"/>
                </a:lnTo>
                <a:lnTo>
                  <a:pt x="3321090" y="82604"/>
                </a:lnTo>
                <a:lnTo>
                  <a:pt x="3297470" y="80777"/>
                </a:lnTo>
                <a:lnTo>
                  <a:pt x="3275274" y="85034"/>
                </a:lnTo>
                <a:lnTo>
                  <a:pt x="3244218" y="100585"/>
                </a:lnTo>
                <a:lnTo>
                  <a:pt x="3199236" y="128077"/>
                </a:lnTo>
                <a:lnTo>
                  <a:pt x="3175853" y="129843"/>
                </a:lnTo>
                <a:lnTo>
                  <a:pt x="3163066" y="128676"/>
                </a:lnTo>
                <a:lnTo>
                  <a:pt x="3139500" y="118021"/>
                </a:lnTo>
                <a:lnTo>
                  <a:pt x="3085115" y="88245"/>
                </a:lnTo>
                <a:lnTo>
                  <a:pt x="3051004" y="71640"/>
                </a:lnTo>
                <a:lnTo>
                  <a:pt x="3021064" y="66935"/>
                </a:lnTo>
                <a:lnTo>
                  <a:pt x="2997619" y="71083"/>
                </a:lnTo>
                <a:lnTo>
                  <a:pt x="2978231" y="81896"/>
                </a:lnTo>
                <a:lnTo>
                  <a:pt x="2923513" y="128015"/>
                </a:lnTo>
                <a:lnTo>
                  <a:pt x="2904350" y="138004"/>
                </a:lnTo>
                <a:lnTo>
                  <a:pt x="2881016" y="140104"/>
                </a:lnTo>
                <a:lnTo>
                  <a:pt x="2822525" y="128891"/>
                </a:lnTo>
                <a:lnTo>
                  <a:pt x="2763523" y="106589"/>
                </a:lnTo>
                <a:lnTo>
                  <a:pt x="2722790" y="98262"/>
                </a:lnTo>
                <a:lnTo>
                  <a:pt x="2698157" y="102554"/>
                </a:lnTo>
                <a:lnTo>
                  <a:pt x="2635496" y="129222"/>
                </a:lnTo>
                <a:lnTo>
                  <a:pt x="2608947" y="145133"/>
                </a:lnTo>
                <a:lnTo>
                  <a:pt x="2586729" y="152241"/>
                </a:lnTo>
                <a:lnTo>
                  <a:pt x="2543675" y="155073"/>
                </a:lnTo>
                <a:lnTo>
                  <a:pt x="2506482" y="147853"/>
                </a:lnTo>
                <a:lnTo>
                  <a:pt x="2452585" y="125046"/>
                </a:lnTo>
                <a:lnTo>
                  <a:pt x="2424818" y="114068"/>
                </a:lnTo>
                <a:lnTo>
                  <a:pt x="2368864" y="107020"/>
                </a:lnTo>
                <a:lnTo>
                  <a:pt x="2312751" y="111217"/>
                </a:lnTo>
                <a:lnTo>
                  <a:pt x="2265012" y="131717"/>
                </a:lnTo>
                <a:lnTo>
                  <a:pt x="2211167" y="159603"/>
                </a:lnTo>
                <a:lnTo>
                  <a:pt x="2168275" y="165833"/>
                </a:lnTo>
                <a:lnTo>
                  <a:pt x="2109785" y="159533"/>
                </a:lnTo>
                <a:lnTo>
                  <a:pt x="2053171" y="143904"/>
                </a:lnTo>
                <a:lnTo>
                  <a:pt x="2023862" y="134147"/>
                </a:lnTo>
                <a:lnTo>
                  <a:pt x="1974477" y="129825"/>
                </a:lnTo>
                <a:lnTo>
                  <a:pt x="1923969" y="136603"/>
                </a:lnTo>
                <a:lnTo>
                  <a:pt x="1867508" y="156142"/>
                </a:lnTo>
                <a:lnTo>
                  <a:pt x="1810254" y="174070"/>
                </a:lnTo>
                <a:lnTo>
                  <a:pt x="1772236" y="176359"/>
                </a:lnTo>
                <a:lnTo>
                  <a:pt x="1721116" y="167244"/>
                </a:lnTo>
                <a:lnTo>
                  <a:pt x="1660975" y="148590"/>
                </a:lnTo>
                <a:lnTo>
                  <a:pt x="1612581" y="134754"/>
                </a:lnTo>
                <a:lnTo>
                  <a:pt x="1551063" y="120768"/>
                </a:lnTo>
                <a:lnTo>
                  <a:pt x="1490038" y="119912"/>
                </a:lnTo>
                <a:lnTo>
                  <a:pt x="1437906" y="136251"/>
                </a:lnTo>
                <a:lnTo>
                  <a:pt x="1380028" y="168837"/>
                </a:lnTo>
                <a:lnTo>
                  <a:pt x="1369235" y="175729"/>
                </a:lnTo>
                <a:lnTo>
                  <a:pt x="1326098" y="185429"/>
                </a:lnTo>
                <a:lnTo>
                  <a:pt x="1287450" y="182714"/>
                </a:lnTo>
                <a:lnTo>
                  <a:pt x="1227309" y="164080"/>
                </a:lnTo>
                <a:lnTo>
                  <a:pt x="1169156" y="147921"/>
                </a:lnTo>
                <a:lnTo>
                  <a:pt x="1112609" y="139054"/>
                </a:lnTo>
                <a:lnTo>
                  <a:pt x="1070426" y="137518"/>
                </a:lnTo>
                <a:lnTo>
                  <a:pt x="1048574" y="143397"/>
                </a:lnTo>
                <a:lnTo>
                  <a:pt x="989304" y="168105"/>
                </a:lnTo>
                <a:lnTo>
                  <a:pt x="954863" y="175761"/>
                </a:lnTo>
                <a:lnTo>
                  <a:pt x="928582" y="175212"/>
                </a:lnTo>
                <a:lnTo>
                  <a:pt x="887478" y="160580"/>
                </a:lnTo>
                <a:lnTo>
                  <a:pt x="828548" y="131026"/>
                </a:lnTo>
                <a:lnTo>
                  <a:pt x="766518" y="113230"/>
                </a:lnTo>
                <a:lnTo>
                  <a:pt x="728976" y="113228"/>
                </a:lnTo>
                <a:lnTo>
                  <a:pt x="684848" y="124878"/>
                </a:lnTo>
                <a:lnTo>
                  <a:pt x="631776" y="149561"/>
                </a:lnTo>
                <a:lnTo>
                  <a:pt x="610682" y="151090"/>
                </a:lnTo>
                <a:lnTo>
                  <a:pt x="557367" y="142539"/>
                </a:lnTo>
                <a:lnTo>
                  <a:pt x="497745" y="123519"/>
                </a:lnTo>
                <a:lnTo>
                  <a:pt x="449167" y="118097"/>
                </a:lnTo>
                <a:lnTo>
                  <a:pt x="393358" y="119384"/>
                </a:lnTo>
                <a:lnTo>
                  <a:pt x="337413" y="135001"/>
                </a:lnTo>
                <a:lnTo>
                  <a:pt x="278747" y="160036"/>
                </a:lnTo>
                <a:lnTo>
                  <a:pt x="216975" y="165623"/>
                </a:lnTo>
                <a:lnTo>
                  <a:pt x="161619" y="156675"/>
                </a:lnTo>
                <a:lnTo>
                  <a:pt x="110954" y="149231"/>
                </a:lnTo>
                <a:lnTo>
                  <a:pt x="50270" y="155974"/>
                </a:lnTo>
                <a:lnTo>
                  <a:pt x="0" y="157928"/>
                </a:lnTo>
              </a:path>
            </a:pathLst>
          </a:custGeom>
          <a:ln w="38100" cap="flat" cmpd="sng" algn="ctr">
            <a:solidFill>
              <a:srgbClr val="42ABC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1" name="Group 80"/>
          <p:cNvGrpSpPr/>
          <p:nvPr/>
        </p:nvGrpSpPr>
        <p:grpSpPr>
          <a:xfrm>
            <a:off x="885421" y="3502246"/>
            <a:ext cx="3042104" cy="694267"/>
            <a:chOff x="885421" y="3502246"/>
            <a:chExt cx="3042104" cy="694267"/>
          </a:xfrm>
        </p:grpSpPr>
        <p:sp>
          <p:nvSpPr>
            <p:cNvPr id="65" name="Freeform 64"/>
            <p:cNvSpPr/>
            <p:nvPr/>
          </p:nvSpPr>
          <p:spPr>
            <a:xfrm>
              <a:off x="885421" y="3502246"/>
              <a:ext cx="325752" cy="694267"/>
            </a:xfrm>
            <a:custGeom>
              <a:avLst/>
              <a:gdLst/>
              <a:ahLst/>
              <a:cxnLst/>
              <a:rect l="0" t="0" r="0" b="0"/>
              <a:pathLst>
                <a:path w="325752" h="694267">
                  <a:moveTo>
                    <a:pt x="325751" y="112055"/>
                  </a:moveTo>
                  <a:lnTo>
                    <a:pt x="310110" y="94074"/>
                  </a:lnTo>
                  <a:lnTo>
                    <a:pt x="285318" y="47903"/>
                  </a:lnTo>
                  <a:lnTo>
                    <a:pt x="269176" y="33630"/>
                  </a:lnTo>
                  <a:lnTo>
                    <a:pt x="211542" y="4978"/>
                  </a:lnTo>
                  <a:lnTo>
                    <a:pt x="171938" y="0"/>
                  </a:lnTo>
                  <a:lnTo>
                    <a:pt x="137457" y="6584"/>
                  </a:lnTo>
                  <a:lnTo>
                    <a:pt x="115723" y="16826"/>
                  </a:lnTo>
                  <a:lnTo>
                    <a:pt x="97484" y="35416"/>
                  </a:lnTo>
                  <a:lnTo>
                    <a:pt x="66711" y="85478"/>
                  </a:lnTo>
                  <a:lnTo>
                    <a:pt x="39273" y="146493"/>
                  </a:lnTo>
                  <a:lnTo>
                    <a:pt x="21374" y="204126"/>
                  </a:lnTo>
                  <a:lnTo>
                    <a:pt x="10177" y="261778"/>
                  </a:lnTo>
                  <a:lnTo>
                    <a:pt x="2570" y="323314"/>
                  </a:lnTo>
                  <a:lnTo>
                    <a:pt x="791" y="366215"/>
                  </a:lnTo>
                  <a:lnTo>
                    <a:pt x="0" y="412578"/>
                  </a:lnTo>
                  <a:lnTo>
                    <a:pt x="5144" y="462362"/>
                  </a:lnTo>
                  <a:lnTo>
                    <a:pt x="14077" y="516107"/>
                  </a:lnTo>
                  <a:lnTo>
                    <a:pt x="34812" y="571934"/>
                  </a:lnTo>
                  <a:lnTo>
                    <a:pt x="54505" y="613637"/>
                  </a:lnTo>
                  <a:lnTo>
                    <a:pt x="95839" y="659255"/>
                  </a:lnTo>
                  <a:lnTo>
                    <a:pt x="136576" y="687254"/>
                  </a:lnTo>
                  <a:lnTo>
                    <a:pt x="146992" y="692053"/>
                  </a:lnTo>
                  <a:lnTo>
                    <a:pt x="174163" y="694266"/>
                  </a:lnTo>
                  <a:lnTo>
                    <a:pt x="228087" y="686154"/>
                  </a:lnTo>
                  <a:lnTo>
                    <a:pt x="256129" y="671063"/>
                  </a:lnTo>
                  <a:lnTo>
                    <a:pt x="306861" y="624295"/>
                  </a:lnTo>
                  <a:lnTo>
                    <a:pt x="325751" y="596366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266116" y="3892982"/>
              <a:ext cx="185826" cy="244855"/>
            </a:xfrm>
            <a:custGeom>
              <a:avLst/>
              <a:gdLst/>
              <a:ahLst/>
              <a:cxnLst/>
              <a:rect l="0" t="0" r="0" b="0"/>
              <a:pathLst>
                <a:path w="185826" h="244855">
                  <a:moveTo>
                    <a:pt x="102983" y="5589"/>
                  </a:moveTo>
                  <a:lnTo>
                    <a:pt x="86215" y="0"/>
                  </a:lnTo>
                  <a:lnTo>
                    <a:pt x="68625" y="375"/>
                  </a:lnTo>
                  <a:lnTo>
                    <a:pt x="59020" y="2113"/>
                  </a:lnTo>
                  <a:lnTo>
                    <a:pt x="42110" y="13403"/>
                  </a:lnTo>
                  <a:lnTo>
                    <a:pt x="27965" y="31288"/>
                  </a:lnTo>
                  <a:lnTo>
                    <a:pt x="5468" y="88811"/>
                  </a:lnTo>
                  <a:lnTo>
                    <a:pt x="0" y="126693"/>
                  </a:lnTo>
                  <a:lnTo>
                    <a:pt x="6558" y="173010"/>
                  </a:lnTo>
                  <a:lnTo>
                    <a:pt x="16961" y="204154"/>
                  </a:lnTo>
                  <a:lnTo>
                    <a:pt x="28096" y="220962"/>
                  </a:lnTo>
                  <a:lnTo>
                    <a:pt x="43964" y="233111"/>
                  </a:lnTo>
                  <a:lnTo>
                    <a:pt x="63884" y="241241"/>
                  </a:lnTo>
                  <a:lnTo>
                    <a:pt x="88335" y="244854"/>
                  </a:lnTo>
                  <a:lnTo>
                    <a:pt x="108561" y="240221"/>
                  </a:lnTo>
                  <a:lnTo>
                    <a:pt x="136221" y="221338"/>
                  </a:lnTo>
                  <a:lnTo>
                    <a:pt x="171420" y="183516"/>
                  </a:lnTo>
                  <a:lnTo>
                    <a:pt x="180193" y="159927"/>
                  </a:lnTo>
                  <a:lnTo>
                    <a:pt x="185825" y="106655"/>
                  </a:lnTo>
                  <a:lnTo>
                    <a:pt x="181211" y="70629"/>
                  </a:lnTo>
                  <a:lnTo>
                    <a:pt x="176192" y="61817"/>
                  </a:lnTo>
                  <a:lnTo>
                    <a:pt x="145097" y="37174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484913" y="3875910"/>
              <a:ext cx="168457" cy="207120"/>
            </a:xfrm>
            <a:custGeom>
              <a:avLst/>
              <a:gdLst/>
              <a:ahLst/>
              <a:cxnLst/>
              <a:rect l="0" t="0" r="0" b="0"/>
              <a:pathLst>
                <a:path w="168457" h="207120">
                  <a:moveTo>
                    <a:pt x="0" y="85832"/>
                  </a:moveTo>
                  <a:lnTo>
                    <a:pt x="27511" y="149259"/>
                  </a:lnTo>
                  <a:lnTo>
                    <a:pt x="45549" y="201679"/>
                  </a:lnTo>
                  <a:lnTo>
                    <a:pt x="45574" y="206347"/>
                  </a:lnTo>
                  <a:lnTo>
                    <a:pt x="43250" y="207119"/>
                  </a:lnTo>
                  <a:lnTo>
                    <a:pt x="39362" y="205295"/>
                  </a:lnTo>
                  <a:lnTo>
                    <a:pt x="31922" y="193909"/>
                  </a:lnTo>
                  <a:lnTo>
                    <a:pt x="15252" y="146814"/>
                  </a:lnTo>
                  <a:lnTo>
                    <a:pt x="11461" y="95235"/>
                  </a:lnTo>
                  <a:lnTo>
                    <a:pt x="13924" y="57032"/>
                  </a:lnTo>
                  <a:lnTo>
                    <a:pt x="20226" y="35597"/>
                  </a:lnTo>
                  <a:lnTo>
                    <a:pt x="30826" y="18272"/>
                  </a:lnTo>
                  <a:lnTo>
                    <a:pt x="46455" y="5892"/>
                  </a:lnTo>
                  <a:lnTo>
                    <a:pt x="55537" y="953"/>
                  </a:lnTo>
                  <a:lnTo>
                    <a:pt x="65100" y="0"/>
                  </a:lnTo>
                  <a:lnTo>
                    <a:pt x="85085" y="5180"/>
                  </a:lnTo>
                  <a:lnTo>
                    <a:pt x="102546" y="18401"/>
                  </a:lnTo>
                  <a:lnTo>
                    <a:pt x="132820" y="61074"/>
                  </a:lnTo>
                  <a:lnTo>
                    <a:pt x="156931" y="116930"/>
                  </a:lnTo>
                  <a:lnTo>
                    <a:pt x="165041" y="151978"/>
                  </a:lnTo>
                  <a:lnTo>
                    <a:pt x="168456" y="191116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696722" y="3855249"/>
              <a:ext cx="167217" cy="212071"/>
            </a:xfrm>
            <a:custGeom>
              <a:avLst/>
              <a:gdLst/>
              <a:ahLst/>
              <a:cxnLst/>
              <a:rect l="0" t="0" r="0" b="0"/>
              <a:pathLst>
                <a:path w="167217" h="212071">
                  <a:moveTo>
                    <a:pt x="9289" y="117021"/>
                  </a:moveTo>
                  <a:lnTo>
                    <a:pt x="12409" y="159713"/>
                  </a:lnTo>
                  <a:lnTo>
                    <a:pt x="18354" y="206953"/>
                  </a:lnTo>
                  <a:lnTo>
                    <a:pt x="17672" y="212070"/>
                  </a:lnTo>
                  <a:lnTo>
                    <a:pt x="16048" y="211973"/>
                  </a:lnTo>
                  <a:lnTo>
                    <a:pt x="5035" y="186600"/>
                  </a:lnTo>
                  <a:lnTo>
                    <a:pt x="0" y="130982"/>
                  </a:lnTo>
                  <a:lnTo>
                    <a:pt x="1467" y="82033"/>
                  </a:lnTo>
                  <a:lnTo>
                    <a:pt x="15680" y="39714"/>
                  </a:lnTo>
                  <a:lnTo>
                    <a:pt x="28117" y="19881"/>
                  </a:lnTo>
                  <a:lnTo>
                    <a:pt x="44563" y="6388"/>
                  </a:lnTo>
                  <a:lnTo>
                    <a:pt x="53862" y="1152"/>
                  </a:lnTo>
                  <a:lnTo>
                    <a:pt x="62401" y="0"/>
                  </a:lnTo>
                  <a:lnTo>
                    <a:pt x="78128" y="4961"/>
                  </a:lnTo>
                  <a:lnTo>
                    <a:pt x="100136" y="26496"/>
                  </a:lnTo>
                  <a:lnTo>
                    <a:pt x="127363" y="73620"/>
                  </a:lnTo>
                  <a:lnTo>
                    <a:pt x="145220" y="127988"/>
                  </a:lnTo>
                  <a:lnTo>
                    <a:pt x="164014" y="191005"/>
                  </a:lnTo>
                  <a:lnTo>
                    <a:pt x="167216" y="201249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874467" y="401438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886424" y="3820472"/>
              <a:ext cx="124914" cy="226173"/>
            </a:xfrm>
            <a:custGeom>
              <a:avLst/>
              <a:gdLst/>
              <a:ahLst/>
              <a:cxnLst/>
              <a:rect l="0" t="0" r="0" b="0"/>
              <a:pathLst>
                <a:path w="124914" h="226173">
                  <a:moveTo>
                    <a:pt x="19629" y="120213"/>
                  </a:moveTo>
                  <a:lnTo>
                    <a:pt x="73503" y="102254"/>
                  </a:lnTo>
                  <a:lnTo>
                    <a:pt x="93876" y="95464"/>
                  </a:lnTo>
                  <a:lnTo>
                    <a:pt x="108389" y="82307"/>
                  </a:lnTo>
                  <a:lnTo>
                    <a:pt x="113897" y="73885"/>
                  </a:lnTo>
                  <a:lnTo>
                    <a:pt x="116898" y="55169"/>
                  </a:lnTo>
                  <a:lnTo>
                    <a:pt x="113162" y="35153"/>
                  </a:lnTo>
                  <a:lnTo>
                    <a:pt x="103703" y="14558"/>
                  </a:lnTo>
                  <a:lnTo>
                    <a:pt x="95565" y="7662"/>
                  </a:lnTo>
                  <a:lnTo>
                    <a:pt x="74045" y="0"/>
                  </a:lnTo>
                  <a:lnTo>
                    <a:pt x="52003" y="2834"/>
                  </a:lnTo>
                  <a:lnTo>
                    <a:pt x="31677" y="13062"/>
                  </a:lnTo>
                  <a:lnTo>
                    <a:pt x="14845" y="29306"/>
                  </a:lnTo>
                  <a:lnTo>
                    <a:pt x="5804" y="51344"/>
                  </a:lnTo>
                  <a:lnTo>
                    <a:pt x="0" y="103619"/>
                  </a:lnTo>
                  <a:lnTo>
                    <a:pt x="1193" y="156666"/>
                  </a:lnTo>
                  <a:lnTo>
                    <a:pt x="9875" y="175799"/>
                  </a:lnTo>
                  <a:lnTo>
                    <a:pt x="35683" y="207145"/>
                  </a:lnTo>
                  <a:lnTo>
                    <a:pt x="53670" y="221630"/>
                  </a:lnTo>
                  <a:lnTo>
                    <a:pt x="63380" y="225259"/>
                  </a:lnTo>
                  <a:lnTo>
                    <a:pt x="83527" y="226172"/>
                  </a:lnTo>
                  <a:lnTo>
                    <a:pt x="124913" y="214969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078541" y="3861396"/>
              <a:ext cx="143367" cy="170647"/>
            </a:xfrm>
            <a:custGeom>
              <a:avLst/>
              <a:gdLst/>
              <a:ahLst/>
              <a:cxnLst/>
              <a:rect l="0" t="0" r="0" b="0"/>
              <a:pathLst>
                <a:path w="143367" h="170647">
                  <a:moveTo>
                    <a:pt x="101252" y="5589"/>
                  </a:moveTo>
                  <a:lnTo>
                    <a:pt x="84485" y="0"/>
                  </a:lnTo>
                  <a:lnTo>
                    <a:pt x="66894" y="376"/>
                  </a:lnTo>
                  <a:lnTo>
                    <a:pt x="48547" y="5612"/>
                  </a:lnTo>
                  <a:lnTo>
                    <a:pt x="32594" y="15738"/>
                  </a:lnTo>
                  <a:lnTo>
                    <a:pt x="10459" y="40182"/>
                  </a:lnTo>
                  <a:lnTo>
                    <a:pt x="2408" y="62688"/>
                  </a:lnTo>
                  <a:lnTo>
                    <a:pt x="0" y="87118"/>
                  </a:lnTo>
                  <a:lnTo>
                    <a:pt x="2829" y="109675"/>
                  </a:lnTo>
                  <a:lnTo>
                    <a:pt x="16588" y="142104"/>
                  </a:lnTo>
                  <a:lnTo>
                    <a:pt x="32038" y="157119"/>
                  </a:lnTo>
                  <a:lnTo>
                    <a:pt x="51773" y="166523"/>
                  </a:lnTo>
                  <a:lnTo>
                    <a:pt x="88022" y="170646"/>
                  </a:lnTo>
                  <a:lnTo>
                    <a:pt x="119169" y="164979"/>
                  </a:lnTo>
                  <a:lnTo>
                    <a:pt x="143366" y="152988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242964" y="3635358"/>
              <a:ext cx="63172" cy="389556"/>
            </a:xfrm>
            <a:custGeom>
              <a:avLst/>
              <a:gdLst/>
              <a:ahLst/>
              <a:cxnLst/>
              <a:rect l="0" t="0" r="0" b="0"/>
              <a:pathLst>
                <a:path w="63172" h="389556">
                  <a:moveTo>
                    <a:pt x="0" y="0"/>
                  </a:moveTo>
                  <a:lnTo>
                    <a:pt x="3120" y="54145"/>
                  </a:lnTo>
                  <a:lnTo>
                    <a:pt x="9065" y="114681"/>
                  </a:lnTo>
                  <a:lnTo>
                    <a:pt x="18645" y="168493"/>
                  </a:lnTo>
                  <a:lnTo>
                    <a:pt x="28402" y="216170"/>
                  </a:lnTo>
                  <a:lnTo>
                    <a:pt x="38701" y="266172"/>
                  </a:lnTo>
                  <a:lnTo>
                    <a:pt x="52662" y="328701"/>
                  </a:lnTo>
                  <a:lnTo>
                    <a:pt x="63171" y="389555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169265" y="3751172"/>
              <a:ext cx="200042" cy="63172"/>
            </a:xfrm>
            <a:custGeom>
              <a:avLst/>
              <a:gdLst/>
              <a:ahLst/>
              <a:cxnLst/>
              <a:rect l="0" t="0" r="0" b="0"/>
              <a:pathLst>
                <a:path w="200042" h="63172">
                  <a:moveTo>
                    <a:pt x="200041" y="0"/>
                  </a:moveTo>
                  <a:lnTo>
                    <a:pt x="144900" y="14654"/>
                  </a:lnTo>
                  <a:lnTo>
                    <a:pt x="89107" y="22132"/>
                  </a:lnTo>
                  <a:lnTo>
                    <a:pt x="32228" y="4460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415585" y="3740643"/>
              <a:ext cx="158971" cy="294799"/>
            </a:xfrm>
            <a:custGeom>
              <a:avLst/>
              <a:gdLst/>
              <a:ahLst/>
              <a:cxnLst/>
              <a:rect l="0" t="0" r="0" b="0"/>
              <a:pathLst>
                <a:path w="158971" h="294799">
                  <a:moveTo>
                    <a:pt x="90592" y="0"/>
                  </a:moveTo>
                  <a:lnTo>
                    <a:pt x="66545" y="9576"/>
                  </a:lnTo>
                  <a:lnTo>
                    <a:pt x="30999" y="39404"/>
                  </a:lnTo>
                  <a:lnTo>
                    <a:pt x="9893" y="65487"/>
                  </a:lnTo>
                  <a:lnTo>
                    <a:pt x="2083" y="88377"/>
                  </a:lnTo>
                  <a:lnTo>
                    <a:pt x="0" y="101032"/>
                  </a:lnTo>
                  <a:lnTo>
                    <a:pt x="2122" y="110639"/>
                  </a:lnTo>
                  <a:lnTo>
                    <a:pt x="7045" y="118213"/>
                  </a:lnTo>
                  <a:lnTo>
                    <a:pt x="13837" y="124432"/>
                  </a:lnTo>
                  <a:lnTo>
                    <a:pt x="21874" y="127408"/>
                  </a:lnTo>
                  <a:lnTo>
                    <a:pt x="75780" y="126713"/>
                  </a:lnTo>
                  <a:lnTo>
                    <a:pt x="115969" y="132041"/>
                  </a:lnTo>
                  <a:lnTo>
                    <a:pt x="127397" y="138331"/>
                  </a:lnTo>
                  <a:lnTo>
                    <a:pt x="146334" y="157796"/>
                  </a:lnTo>
                  <a:lnTo>
                    <a:pt x="156310" y="182046"/>
                  </a:lnTo>
                  <a:lnTo>
                    <a:pt x="158970" y="195064"/>
                  </a:lnTo>
                  <a:lnTo>
                    <a:pt x="155687" y="218886"/>
                  </a:lnTo>
                  <a:lnTo>
                    <a:pt x="140685" y="248909"/>
                  </a:lnTo>
                  <a:lnTo>
                    <a:pt x="126893" y="263874"/>
                  </a:lnTo>
                  <a:lnTo>
                    <a:pt x="109066" y="274425"/>
                  </a:lnTo>
                  <a:lnTo>
                    <a:pt x="54553" y="289561"/>
                  </a:lnTo>
                  <a:lnTo>
                    <a:pt x="6364" y="294798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885203" y="3624830"/>
              <a:ext cx="341527" cy="474088"/>
            </a:xfrm>
            <a:custGeom>
              <a:avLst/>
              <a:gdLst/>
              <a:ahLst/>
              <a:cxnLst/>
              <a:rect l="0" t="0" r="0" b="0"/>
              <a:pathLst>
                <a:path w="341527" h="474088">
                  <a:moveTo>
                    <a:pt x="0" y="452725"/>
                  </a:moveTo>
                  <a:lnTo>
                    <a:pt x="0" y="394108"/>
                  </a:lnTo>
                  <a:lnTo>
                    <a:pt x="1170" y="339934"/>
                  </a:lnTo>
                  <a:lnTo>
                    <a:pt x="8333" y="277934"/>
                  </a:lnTo>
                  <a:lnTo>
                    <a:pt x="9878" y="222341"/>
                  </a:lnTo>
                  <a:lnTo>
                    <a:pt x="10336" y="168824"/>
                  </a:lnTo>
                  <a:lnTo>
                    <a:pt x="7352" y="119042"/>
                  </a:lnTo>
                  <a:lnTo>
                    <a:pt x="1452" y="60299"/>
                  </a:lnTo>
                  <a:lnTo>
                    <a:pt x="3308" y="53067"/>
                  </a:lnTo>
                  <a:lnTo>
                    <a:pt x="6884" y="50586"/>
                  </a:lnTo>
                  <a:lnTo>
                    <a:pt x="11608" y="51271"/>
                  </a:lnTo>
                  <a:lnTo>
                    <a:pt x="23097" y="64511"/>
                  </a:lnTo>
                  <a:lnTo>
                    <a:pt x="49536" y="116728"/>
                  </a:lnTo>
                  <a:lnTo>
                    <a:pt x="81161" y="177718"/>
                  </a:lnTo>
                  <a:lnTo>
                    <a:pt x="109777" y="231460"/>
                  </a:lnTo>
                  <a:lnTo>
                    <a:pt x="143759" y="293613"/>
                  </a:lnTo>
                  <a:lnTo>
                    <a:pt x="181377" y="355499"/>
                  </a:lnTo>
                  <a:lnTo>
                    <a:pt x="197630" y="381413"/>
                  </a:lnTo>
                  <a:lnTo>
                    <a:pt x="212975" y="408199"/>
                  </a:lnTo>
                  <a:lnTo>
                    <a:pt x="264348" y="460847"/>
                  </a:lnTo>
                  <a:lnTo>
                    <a:pt x="274498" y="468668"/>
                  </a:lnTo>
                  <a:lnTo>
                    <a:pt x="284774" y="472712"/>
                  </a:lnTo>
                  <a:lnTo>
                    <a:pt x="305550" y="474087"/>
                  </a:lnTo>
                  <a:lnTo>
                    <a:pt x="313664" y="470476"/>
                  </a:lnTo>
                  <a:lnTo>
                    <a:pt x="325800" y="457105"/>
                  </a:lnTo>
                  <a:lnTo>
                    <a:pt x="331973" y="436344"/>
                  </a:lnTo>
                  <a:lnTo>
                    <a:pt x="341526" y="379300"/>
                  </a:lnTo>
                  <a:lnTo>
                    <a:pt x="340099" y="328934"/>
                  </a:lnTo>
                  <a:lnTo>
                    <a:pt x="337856" y="276966"/>
                  </a:lnTo>
                  <a:lnTo>
                    <a:pt x="337192" y="218934"/>
                  </a:lnTo>
                  <a:lnTo>
                    <a:pt x="331405" y="162875"/>
                  </a:lnTo>
                  <a:lnTo>
                    <a:pt x="327871" y="109221"/>
                  </a:lnTo>
                  <a:lnTo>
                    <a:pt x="325507" y="48264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267209" y="3919628"/>
              <a:ext cx="111570" cy="201478"/>
            </a:xfrm>
            <a:custGeom>
              <a:avLst/>
              <a:gdLst/>
              <a:ahLst/>
              <a:cxnLst/>
              <a:rect l="0" t="0" r="0" b="0"/>
              <a:pathLst>
                <a:path w="111570" h="201478">
                  <a:moveTo>
                    <a:pt x="60191" y="0"/>
                  </a:moveTo>
                  <a:lnTo>
                    <a:pt x="36144" y="9575"/>
                  </a:lnTo>
                  <a:lnTo>
                    <a:pt x="21817" y="20243"/>
                  </a:lnTo>
                  <a:lnTo>
                    <a:pt x="10771" y="39022"/>
                  </a:lnTo>
                  <a:lnTo>
                    <a:pt x="3131" y="64136"/>
                  </a:lnTo>
                  <a:lnTo>
                    <a:pt x="0" y="109990"/>
                  </a:lnTo>
                  <a:lnTo>
                    <a:pt x="8830" y="164879"/>
                  </a:lnTo>
                  <a:lnTo>
                    <a:pt x="11912" y="176600"/>
                  </a:lnTo>
                  <a:lnTo>
                    <a:pt x="17477" y="185583"/>
                  </a:lnTo>
                  <a:lnTo>
                    <a:pt x="33018" y="198685"/>
                  </a:lnTo>
                  <a:lnTo>
                    <a:pt x="42075" y="201477"/>
                  </a:lnTo>
                  <a:lnTo>
                    <a:pt x="61498" y="201459"/>
                  </a:lnTo>
                  <a:lnTo>
                    <a:pt x="78709" y="194432"/>
                  </a:lnTo>
                  <a:lnTo>
                    <a:pt x="86575" y="189283"/>
                  </a:lnTo>
                  <a:lnTo>
                    <a:pt x="98433" y="174203"/>
                  </a:lnTo>
                  <a:lnTo>
                    <a:pt x="106433" y="154632"/>
                  </a:lnTo>
                  <a:lnTo>
                    <a:pt x="111569" y="103941"/>
                  </a:lnTo>
                  <a:lnTo>
                    <a:pt x="109339" y="65892"/>
                  </a:lnTo>
                  <a:lnTo>
                    <a:pt x="103091" y="44493"/>
                  </a:lnTo>
                  <a:lnTo>
                    <a:pt x="81248" y="0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432685" y="3888042"/>
              <a:ext cx="115814" cy="190096"/>
            </a:xfrm>
            <a:custGeom>
              <a:avLst/>
              <a:gdLst/>
              <a:ahLst/>
              <a:cxnLst/>
              <a:rect l="0" t="0" r="0" b="0"/>
              <a:pathLst>
                <a:path w="115814" h="190096">
                  <a:moveTo>
                    <a:pt x="0" y="105285"/>
                  </a:moveTo>
                  <a:lnTo>
                    <a:pt x="25194" y="160330"/>
                  </a:lnTo>
                  <a:lnTo>
                    <a:pt x="35411" y="190095"/>
                  </a:lnTo>
                  <a:lnTo>
                    <a:pt x="17149" y="135661"/>
                  </a:lnTo>
                  <a:lnTo>
                    <a:pt x="18079" y="99337"/>
                  </a:lnTo>
                  <a:lnTo>
                    <a:pt x="31353" y="64528"/>
                  </a:lnTo>
                  <a:lnTo>
                    <a:pt x="55693" y="37577"/>
                  </a:lnTo>
                  <a:lnTo>
                    <a:pt x="99447" y="656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643255" y="3677472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0" y="0"/>
                  </a:moveTo>
                  <a:lnTo>
                    <a:pt x="3119" y="42692"/>
                  </a:lnTo>
                  <a:lnTo>
                    <a:pt x="9065" y="101110"/>
                  </a:lnTo>
                  <a:lnTo>
                    <a:pt x="17475" y="156193"/>
                  </a:lnTo>
                  <a:lnTo>
                    <a:pt x="26174" y="219252"/>
                  </a:lnTo>
                  <a:lnTo>
                    <a:pt x="33992" y="281832"/>
                  </a:lnTo>
                  <a:lnTo>
                    <a:pt x="40510" y="337081"/>
                  </a:lnTo>
                  <a:lnTo>
                    <a:pt x="41638" y="387135"/>
                  </a:lnTo>
                  <a:lnTo>
                    <a:pt x="42114" y="442197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559026" y="3824871"/>
              <a:ext cx="210572" cy="31587"/>
            </a:xfrm>
            <a:custGeom>
              <a:avLst/>
              <a:gdLst/>
              <a:ahLst/>
              <a:cxnLst/>
              <a:rect l="0" t="0" r="0" b="0"/>
              <a:pathLst>
                <a:path w="210572" h="31587">
                  <a:moveTo>
                    <a:pt x="210571" y="0"/>
                  </a:moveTo>
                  <a:lnTo>
                    <a:pt x="156426" y="3120"/>
                  </a:lnTo>
                  <a:lnTo>
                    <a:pt x="95890" y="9065"/>
                  </a:lnTo>
                  <a:lnTo>
                    <a:pt x="33122" y="217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759068" y="3666944"/>
              <a:ext cx="168457" cy="409552"/>
            </a:xfrm>
            <a:custGeom>
              <a:avLst/>
              <a:gdLst/>
              <a:ahLst/>
              <a:cxnLst/>
              <a:rect l="0" t="0" r="0" b="0"/>
              <a:pathLst>
                <a:path w="168457" h="409552">
                  <a:moveTo>
                    <a:pt x="0" y="0"/>
                  </a:moveTo>
                  <a:lnTo>
                    <a:pt x="0" y="48930"/>
                  </a:lnTo>
                  <a:lnTo>
                    <a:pt x="3120" y="96776"/>
                  </a:lnTo>
                  <a:lnTo>
                    <a:pt x="14654" y="154167"/>
                  </a:lnTo>
                  <a:lnTo>
                    <a:pt x="19160" y="205166"/>
                  </a:lnTo>
                  <a:lnTo>
                    <a:pt x="26084" y="259141"/>
                  </a:lnTo>
                  <a:lnTo>
                    <a:pt x="29955" y="312179"/>
                  </a:lnTo>
                  <a:lnTo>
                    <a:pt x="31263" y="374097"/>
                  </a:lnTo>
                  <a:lnTo>
                    <a:pt x="30320" y="409021"/>
                  </a:lnTo>
                  <a:lnTo>
                    <a:pt x="28402" y="409551"/>
                  </a:lnTo>
                  <a:lnTo>
                    <a:pt x="25954" y="406395"/>
                  </a:lnTo>
                  <a:lnTo>
                    <a:pt x="21702" y="346769"/>
                  </a:lnTo>
                  <a:lnTo>
                    <a:pt x="26773" y="285567"/>
                  </a:lnTo>
                  <a:lnTo>
                    <a:pt x="41338" y="245659"/>
                  </a:lnTo>
                  <a:lnTo>
                    <a:pt x="49786" y="237472"/>
                  </a:lnTo>
                  <a:lnTo>
                    <a:pt x="71650" y="228375"/>
                  </a:lnTo>
                  <a:lnTo>
                    <a:pt x="80522" y="229459"/>
                  </a:lnTo>
                  <a:lnTo>
                    <a:pt x="87607" y="233691"/>
                  </a:lnTo>
                  <a:lnTo>
                    <a:pt x="119768" y="276569"/>
                  </a:lnTo>
                  <a:lnTo>
                    <a:pt x="148888" y="335667"/>
                  </a:lnTo>
                  <a:lnTo>
                    <a:pt x="165070" y="383151"/>
                  </a:lnTo>
                  <a:lnTo>
                    <a:pt x="168456" y="400082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253907" y="3581870"/>
            <a:ext cx="1273950" cy="569342"/>
            <a:chOff x="4253907" y="3581870"/>
            <a:chExt cx="1273950" cy="569342"/>
          </a:xfrm>
        </p:grpSpPr>
        <p:sp>
          <p:nvSpPr>
            <p:cNvPr id="82" name="Freeform 81"/>
            <p:cNvSpPr/>
            <p:nvPr/>
          </p:nvSpPr>
          <p:spPr>
            <a:xfrm>
              <a:off x="4253907" y="3581870"/>
              <a:ext cx="178986" cy="548329"/>
            </a:xfrm>
            <a:custGeom>
              <a:avLst/>
              <a:gdLst/>
              <a:ahLst/>
              <a:cxnLst/>
              <a:rect l="0" t="0" r="0" b="0"/>
              <a:pathLst>
                <a:path w="178986" h="548329">
                  <a:moveTo>
                    <a:pt x="0" y="548328"/>
                  </a:moveTo>
                  <a:lnTo>
                    <a:pt x="3120" y="499397"/>
                  </a:lnTo>
                  <a:lnTo>
                    <a:pt x="9066" y="440267"/>
                  </a:lnTo>
                  <a:lnTo>
                    <a:pt x="17476" y="389592"/>
                  </a:lnTo>
                  <a:lnTo>
                    <a:pt x="23469" y="331922"/>
                  </a:lnTo>
                  <a:lnTo>
                    <a:pt x="29983" y="269275"/>
                  </a:lnTo>
                  <a:lnTo>
                    <a:pt x="38505" y="212186"/>
                  </a:lnTo>
                  <a:lnTo>
                    <a:pt x="42215" y="163941"/>
                  </a:lnTo>
                  <a:lnTo>
                    <a:pt x="49033" y="113771"/>
                  </a:lnTo>
                  <a:lnTo>
                    <a:pt x="55050" y="54304"/>
                  </a:lnTo>
                  <a:lnTo>
                    <a:pt x="67157" y="3087"/>
                  </a:lnTo>
                  <a:lnTo>
                    <a:pt x="70508" y="0"/>
                  </a:lnTo>
                  <a:lnTo>
                    <a:pt x="73911" y="2622"/>
                  </a:lnTo>
                  <a:lnTo>
                    <a:pt x="87780" y="40451"/>
                  </a:lnTo>
                  <a:lnTo>
                    <a:pt x="98279" y="90569"/>
                  </a:lnTo>
                  <a:lnTo>
                    <a:pt x="108799" y="144284"/>
                  </a:lnTo>
                  <a:lnTo>
                    <a:pt x="119324" y="191655"/>
                  </a:lnTo>
                  <a:lnTo>
                    <a:pt x="129852" y="246505"/>
                  </a:lnTo>
                  <a:lnTo>
                    <a:pt x="140380" y="307210"/>
                  </a:lnTo>
                  <a:lnTo>
                    <a:pt x="154418" y="368898"/>
                  </a:lnTo>
                  <a:lnTo>
                    <a:pt x="163777" y="422634"/>
                  </a:lnTo>
                  <a:lnTo>
                    <a:pt x="170651" y="480778"/>
                  </a:lnTo>
                  <a:lnTo>
                    <a:pt x="178985" y="516742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285493" y="3982799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67807" y="2195"/>
                  </a:lnTo>
                  <a:lnTo>
                    <a:pt x="32959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485534" y="3894227"/>
              <a:ext cx="389556" cy="217268"/>
            </a:xfrm>
            <a:custGeom>
              <a:avLst/>
              <a:gdLst/>
              <a:ahLst/>
              <a:cxnLst/>
              <a:rect l="0" t="0" r="0" b="0"/>
              <a:pathLst>
                <a:path w="389556" h="217268">
                  <a:moveTo>
                    <a:pt x="0" y="88572"/>
                  </a:moveTo>
                  <a:lnTo>
                    <a:pt x="16789" y="150852"/>
                  </a:lnTo>
                  <a:lnTo>
                    <a:pt x="26084" y="213179"/>
                  </a:lnTo>
                  <a:lnTo>
                    <a:pt x="26749" y="217267"/>
                  </a:lnTo>
                  <a:lnTo>
                    <a:pt x="26021" y="216482"/>
                  </a:lnTo>
                  <a:lnTo>
                    <a:pt x="24367" y="212450"/>
                  </a:lnTo>
                  <a:lnTo>
                    <a:pt x="22881" y="166291"/>
                  </a:lnTo>
                  <a:lnTo>
                    <a:pt x="30208" y="104569"/>
                  </a:lnTo>
                  <a:lnTo>
                    <a:pt x="37213" y="83593"/>
                  </a:lnTo>
                  <a:lnTo>
                    <a:pt x="42356" y="74724"/>
                  </a:lnTo>
                  <a:lnTo>
                    <a:pt x="57430" y="61750"/>
                  </a:lnTo>
                  <a:lnTo>
                    <a:pt x="66362" y="56652"/>
                  </a:lnTo>
                  <a:lnTo>
                    <a:pt x="74657" y="55594"/>
                  </a:lnTo>
                  <a:lnTo>
                    <a:pt x="90113" y="60657"/>
                  </a:lnTo>
                  <a:lnTo>
                    <a:pt x="101661" y="73826"/>
                  </a:lnTo>
                  <a:lnTo>
                    <a:pt x="118608" y="110875"/>
                  </a:lnTo>
                  <a:lnTo>
                    <a:pt x="122356" y="111630"/>
                  </a:lnTo>
                  <a:lnTo>
                    <a:pt x="126024" y="106283"/>
                  </a:lnTo>
                  <a:lnTo>
                    <a:pt x="145907" y="66854"/>
                  </a:lnTo>
                  <a:lnTo>
                    <a:pt x="153423" y="61225"/>
                  </a:lnTo>
                  <a:lnTo>
                    <a:pt x="161944" y="58642"/>
                  </a:lnTo>
                  <a:lnTo>
                    <a:pt x="171134" y="58090"/>
                  </a:lnTo>
                  <a:lnTo>
                    <a:pt x="187584" y="63716"/>
                  </a:lnTo>
                  <a:lnTo>
                    <a:pt x="195246" y="68492"/>
                  </a:lnTo>
                  <a:lnTo>
                    <a:pt x="217208" y="97570"/>
                  </a:lnTo>
                  <a:lnTo>
                    <a:pt x="241181" y="159874"/>
                  </a:lnTo>
                  <a:lnTo>
                    <a:pt x="249276" y="196266"/>
                  </a:lnTo>
                  <a:lnTo>
                    <a:pt x="251170" y="213645"/>
                  </a:lnTo>
                  <a:lnTo>
                    <a:pt x="254575" y="199460"/>
                  </a:lnTo>
                  <a:lnTo>
                    <a:pt x="302165" y="144669"/>
                  </a:lnTo>
                  <a:lnTo>
                    <a:pt x="357983" y="85450"/>
                  </a:lnTo>
                  <a:lnTo>
                    <a:pt x="364997" y="75962"/>
                  </a:lnTo>
                  <a:lnTo>
                    <a:pt x="368504" y="66127"/>
                  </a:lnTo>
                  <a:lnTo>
                    <a:pt x="369280" y="45841"/>
                  </a:lnTo>
                  <a:lnTo>
                    <a:pt x="363140" y="14689"/>
                  </a:lnTo>
                  <a:lnTo>
                    <a:pt x="356737" y="7731"/>
                  </a:lnTo>
                  <a:lnTo>
                    <a:pt x="337145" y="0"/>
                  </a:lnTo>
                  <a:lnTo>
                    <a:pt x="327709" y="278"/>
                  </a:lnTo>
                  <a:lnTo>
                    <a:pt x="310985" y="6826"/>
                  </a:lnTo>
                  <a:lnTo>
                    <a:pt x="298873" y="20654"/>
                  </a:lnTo>
                  <a:lnTo>
                    <a:pt x="281565" y="58129"/>
                  </a:lnTo>
                  <a:lnTo>
                    <a:pt x="276059" y="94499"/>
                  </a:lnTo>
                  <a:lnTo>
                    <a:pt x="282605" y="140305"/>
                  </a:lnTo>
                  <a:lnTo>
                    <a:pt x="288599" y="161867"/>
                  </a:lnTo>
                  <a:lnTo>
                    <a:pt x="294175" y="170191"/>
                  </a:lnTo>
                  <a:lnTo>
                    <a:pt x="309729" y="182559"/>
                  </a:lnTo>
                  <a:lnTo>
                    <a:pt x="338217" y="196098"/>
                  </a:lnTo>
                  <a:lnTo>
                    <a:pt x="358549" y="197583"/>
                  </a:lnTo>
                  <a:lnTo>
                    <a:pt x="389555" y="193857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931242" y="3927788"/>
              <a:ext cx="101775" cy="223424"/>
            </a:xfrm>
            <a:custGeom>
              <a:avLst/>
              <a:gdLst/>
              <a:ahLst/>
              <a:cxnLst/>
              <a:rect l="0" t="0" r="0" b="0"/>
              <a:pathLst>
                <a:path w="101775" h="223424">
                  <a:moveTo>
                    <a:pt x="7018" y="55011"/>
                  </a:moveTo>
                  <a:lnTo>
                    <a:pt x="10137" y="97702"/>
                  </a:lnTo>
                  <a:lnTo>
                    <a:pt x="24976" y="157079"/>
                  </a:lnTo>
                  <a:lnTo>
                    <a:pt x="42167" y="218104"/>
                  </a:lnTo>
                  <a:lnTo>
                    <a:pt x="43319" y="223401"/>
                  </a:lnTo>
                  <a:lnTo>
                    <a:pt x="42917" y="223423"/>
                  </a:lnTo>
                  <a:lnTo>
                    <a:pt x="24202" y="169589"/>
                  </a:lnTo>
                  <a:lnTo>
                    <a:pt x="1756" y="106566"/>
                  </a:lnTo>
                  <a:lnTo>
                    <a:pt x="0" y="80264"/>
                  </a:lnTo>
                  <a:lnTo>
                    <a:pt x="6758" y="45726"/>
                  </a:lnTo>
                  <a:lnTo>
                    <a:pt x="17041" y="23978"/>
                  </a:lnTo>
                  <a:lnTo>
                    <a:pt x="32530" y="8853"/>
                  </a:lnTo>
                  <a:lnTo>
                    <a:pt x="41573" y="3182"/>
                  </a:lnTo>
                  <a:lnTo>
                    <a:pt x="60980" y="0"/>
                  </a:lnTo>
                  <a:lnTo>
                    <a:pt x="101774" y="2368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087854" y="3982799"/>
              <a:ext cx="8334" cy="147400"/>
            </a:xfrm>
            <a:custGeom>
              <a:avLst/>
              <a:gdLst/>
              <a:ahLst/>
              <a:cxnLst/>
              <a:rect l="0" t="0" r="0" b="0"/>
              <a:pathLst>
                <a:path w="8334" h="147400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331" y="113211"/>
                  </a:lnTo>
                  <a:lnTo>
                    <a:pt x="8333" y="147399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085659" y="383540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186425" y="3922749"/>
              <a:ext cx="141390" cy="217977"/>
            </a:xfrm>
            <a:custGeom>
              <a:avLst/>
              <a:gdLst/>
              <a:ahLst/>
              <a:cxnLst/>
              <a:rect l="0" t="0" r="0" b="0"/>
              <a:pathLst>
                <a:path w="141390" h="217977">
                  <a:moveTo>
                    <a:pt x="141389" y="17936"/>
                  </a:moveTo>
                  <a:lnTo>
                    <a:pt x="130211" y="6757"/>
                  </a:lnTo>
                  <a:lnTo>
                    <a:pt x="112244" y="1269"/>
                  </a:lnTo>
                  <a:lnTo>
                    <a:pt x="89832" y="0"/>
                  </a:lnTo>
                  <a:lnTo>
                    <a:pt x="68172" y="3335"/>
                  </a:lnTo>
                  <a:lnTo>
                    <a:pt x="49967" y="11837"/>
                  </a:lnTo>
                  <a:lnTo>
                    <a:pt x="41836" y="17379"/>
                  </a:lnTo>
                  <a:lnTo>
                    <a:pt x="29682" y="32896"/>
                  </a:lnTo>
                  <a:lnTo>
                    <a:pt x="4879" y="95144"/>
                  </a:lnTo>
                  <a:lnTo>
                    <a:pt x="0" y="121270"/>
                  </a:lnTo>
                  <a:lnTo>
                    <a:pt x="1731" y="148480"/>
                  </a:lnTo>
                  <a:lnTo>
                    <a:pt x="14871" y="184517"/>
                  </a:lnTo>
                  <a:lnTo>
                    <a:pt x="39171" y="211833"/>
                  </a:lnTo>
                  <a:lnTo>
                    <a:pt x="49848" y="216221"/>
                  </a:lnTo>
                  <a:lnTo>
                    <a:pt x="74188" y="217976"/>
                  </a:lnTo>
                  <a:lnTo>
                    <a:pt x="94364" y="211738"/>
                  </a:lnTo>
                  <a:lnTo>
                    <a:pt x="120332" y="196920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361370" y="3917594"/>
              <a:ext cx="166487" cy="201914"/>
            </a:xfrm>
            <a:custGeom>
              <a:avLst/>
              <a:gdLst/>
              <a:ahLst/>
              <a:cxnLst/>
              <a:rect l="0" t="0" r="0" b="0"/>
              <a:pathLst>
                <a:path w="166487" h="201914">
                  <a:moveTo>
                    <a:pt x="113843" y="75733"/>
                  </a:moveTo>
                  <a:lnTo>
                    <a:pt x="119432" y="58965"/>
                  </a:lnTo>
                  <a:lnTo>
                    <a:pt x="117319" y="26181"/>
                  </a:lnTo>
                  <a:lnTo>
                    <a:pt x="112651" y="16962"/>
                  </a:lnTo>
                  <a:lnTo>
                    <a:pt x="98106" y="3599"/>
                  </a:lnTo>
                  <a:lnTo>
                    <a:pt x="76823" y="0"/>
                  </a:lnTo>
                  <a:lnTo>
                    <a:pt x="54106" y="3469"/>
                  </a:lnTo>
                  <a:lnTo>
                    <a:pt x="36211" y="12810"/>
                  </a:lnTo>
                  <a:lnTo>
                    <a:pt x="12982" y="36812"/>
                  </a:lnTo>
                  <a:lnTo>
                    <a:pt x="4676" y="62335"/>
                  </a:lnTo>
                  <a:lnTo>
                    <a:pt x="0" y="109588"/>
                  </a:lnTo>
                  <a:lnTo>
                    <a:pt x="4008" y="166778"/>
                  </a:lnTo>
                  <a:lnTo>
                    <a:pt x="12775" y="186777"/>
                  </a:lnTo>
                  <a:lnTo>
                    <a:pt x="18389" y="195386"/>
                  </a:lnTo>
                  <a:lnTo>
                    <a:pt x="25640" y="199956"/>
                  </a:lnTo>
                  <a:lnTo>
                    <a:pt x="43057" y="201913"/>
                  </a:lnTo>
                  <a:lnTo>
                    <a:pt x="50274" y="197288"/>
                  </a:lnTo>
                  <a:lnTo>
                    <a:pt x="85333" y="137468"/>
                  </a:lnTo>
                  <a:lnTo>
                    <a:pt x="102536" y="85285"/>
                  </a:lnTo>
                  <a:lnTo>
                    <a:pt x="112354" y="26471"/>
                  </a:lnTo>
                  <a:lnTo>
                    <a:pt x="122118" y="85052"/>
                  </a:lnTo>
                  <a:lnTo>
                    <a:pt x="138267" y="136239"/>
                  </a:lnTo>
                  <a:lnTo>
                    <a:pt x="166486" y="191547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5866373" y="3528307"/>
            <a:ext cx="575187" cy="601841"/>
            <a:chOff x="5866373" y="3528307"/>
            <a:chExt cx="575187" cy="601841"/>
          </a:xfrm>
        </p:grpSpPr>
        <p:sp>
          <p:nvSpPr>
            <p:cNvPr id="91" name="Freeform 90"/>
            <p:cNvSpPr/>
            <p:nvPr/>
          </p:nvSpPr>
          <p:spPr>
            <a:xfrm>
              <a:off x="5866373" y="3802181"/>
              <a:ext cx="177380" cy="301764"/>
            </a:xfrm>
            <a:custGeom>
              <a:avLst/>
              <a:gdLst/>
              <a:ahLst/>
              <a:cxnLst/>
              <a:rect l="0" t="0" r="0" b="0"/>
              <a:pathLst>
                <a:path w="177380" h="301764">
                  <a:moveTo>
                    <a:pt x="166850" y="138504"/>
                  </a:moveTo>
                  <a:lnTo>
                    <a:pt x="161262" y="79887"/>
                  </a:lnTo>
                  <a:lnTo>
                    <a:pt x="147722" y="35288"/>
                  </a:lnTo>
                  <a:lnTo>
                    <a:pt x="136513" y="18150"/>
                  </a:lnTo>
                  <a:lnTo>
                    <a:pt x="120612" y="5855"/>
                  </a:lnTo>
                  <a:lnTo>
                    <a:pt x="111459" y="938"/>
                  </a:lnTo>
                  <a:lnTo>
                    <a:pt x="101847" y="0"/>
                  </a:lnTo>
                  <a:lnTo>
                    <a:pt x="81808" y="5197"/>
                  </a:lnTo>
                  <a:lnTo>
                    <a:pt x="56384" y="21277"/>
                  </a:lnTo>
                  <a:lnTo>
                    <a:pt x="44445" y="40389"/>
                  </a:lnTo>
                  <a:lnTo>
                    <a:pt x="27248" y="90787"/>
                  </a:lnTo>
                  <a:lnTo>
                    <a:pt x="6521" y="146972"/>
                  </a:lnTo>
                  <a:lnTo>
                    <a:pt x="0" y="210063"/>
                  </a:lnTo>
                  <a:lnTo>
                    <a:pt x="4301" y="267932"/>
                  </a:lnTo>
                  <a:lnTo>
                    <a:pt x="13108" y="290004"/>
                  </a:lnTo>
                  <a:lnTo>
                    <a:pt x="18732" y="299165"/>
                  </a:lnTo>
                  <a:lnTo>
                    <a:pt x="24821" y="301763"/>
                  </a:lnTo>
                  <a:lnTo>
                    <a:pt x="31220" y="299986"/>
                  </a:lnTo>
                  <a:lnTo>
                    <a:pt x="58301" y="277506"/>
                  </a:lnTo>
                  <a:lnTo>
                    <a:pt x="73596" y="246240"/>
                  </a:lnTo>
                  <a:lnTo>
                    <a:pt x="88075" y="193753"/>
                  </a:lnTo>
                  <a:lnTo>
                    <a:pt x="95269" y="141445"/>
                  </a:lnTo>
                  <a:lnTo>
                    <a:pt x="98073" y="129936"/>
                  </a:lnTo>
                  <a:lnTo>
                    <a:pt x="101111" y="128113"/>
                  </a:lnTo>
                  <a:lnTo>
                    <a:pt x="104307" y="132746"/>
                  </a:lnTo>
                  <a:lnTo>
                    <a:pt x="121310" y="188482"/>
                  </a:lnTo>
                  <a:lnTo>
                    <a:pt x="132949" y="220772"/>
                  </a:lnTo>
                  <a:lnTo>
                    <a:pt x="144375" y="237848"/>
                  </a:lnTo>
                  <a:lnTo>
                    <a:pt x="157251" y="246998"/>
                  </a:lnTo>
                  <a:lnTo>
                    <a:pt x="177379" y="254317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079999" y="3859415"/>
              <a:ext cx="136991" cy="220494"/>
            </a:xfrm>
            <a:custGeom>
              <a:avLst/>
              <a:gdLst/>
              <a:ahLst/>
              <a:cxnLst/>
              <a:rect l="0" t="0" r="0" b="0"/>
              <a:pathLst>
                <a:path w="136991" h="220494">
                  <a:moveTo>
                    <a:pt x="5867" y="91798"/>
                  </a:moveTo>
                  <a:lnTo>
                    <a:pt x="278" y="108566"/>
                  </a:lnTo>
                  <a:lnTo>
                    <a:pt x="4322" y="167243"/>
                  </a:lnTo>
                  <a:lnTo>
                    <a:pt x="11729" y="220493"/>
                  </a:lnTo>
                  <a:lnTo>
                    <a:pt x="10945" y="219708"/>
                  </a:lnTo>
                  <a:lnTo>
                    <a:pt x="9253" y="215676"/>
                  </a:lnTo>
                  <a:lnTo>
                    <a:pt x="3194" y="162862"/>
                  </a:lnTo>
                  <a:lnTo>
                    <a:pt x="0" y="136250"/>
                  </a:lnTo>
                  <a:lnTo>
                    <a:pt x="7482" y="81038"/>
                  </a:lnTo>
                  <a:lnTo>
                    <a:pt x="24797" y="20624"/>
                  </a:lnTo>
                  <a:lnTo>
                    <a:pt x="36117" y="3234"/>
                  </a:lnTo>
                  <a:lnTo>
                    <a:pt x="43581" y="0"/>
                  </a:lnTo>
                  <a:lnTo>
                    <a:pt x="52067" y="183"/>
                  </a:lnTo>
                  <a:lnTo>
                    <a:pt x="69684" y="6627"/>
                  </a:lnTo>
                  <a:lnTo>
                    <a:pt x="92756" y="24578"/>
                  </a:lnTo>
                  <a:lnTo>
                    <a:pt x="113240" y="52774"/>
                  </a:lnTo>
                  <a:lnTo>
                    <a:pt x="126069" y="90244"/>
                  </a:lnTo>
                  <a:lnTo>
                    <a:pt x="136990" y="153147"/>
                  </a:lnTo>
                  <a:lnTo>
                    <a:pt x="132209" y="207611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277248" y="3528307"/>
              <a:ext cx="164312" cy="601841"/>
            </a:xfrm>
            <a:custGeom>
              <a:avLst/>
              <a:gdLst/>
              <a:ahLst/>
              <a:cxnLst/>
              <a:rect l="0" t="0" r="0" b="0"/>
              <a:pathLst>
                <a:path w="164312" h="601841">
                  <a:moveTo>
                    <a:pt x="92887" y="422906"/>
                  </a:moveTo>
                  <a:lnTo>
                    <a:pt x="78315" y="380215"/>
                  </a:lnTo>
                  <a:lnTo>
                    <a:pt x="72644" y="369879"/>
                  </a:lnTo>
                  <a:lnTo>
                    <a:pt x="65354" y="364158"/>
                  </a:lnTo>
                  <a:lnTo>
                    <a:pt x="56984" y="361514"/>
                  </a:lnTo>
                  <a:lnTo>
                    <a:pt x="47895" y="360921"/>
                  </a:lnTo>
                  <a:lnTo>
                    <a:pt x="39495" y="364035"/>
                  </a:lnTo>
                  <a:lnTo>
                    <a:pt x="23924" y="376854"/>
                  </a:lnTo>
                  <a:lnTo>
                    <a:pt x="7593" y="403802"/>
                  </a:lnTo>
                  <a:lnTo>
                    <a:pt x="0" y="453924"/>
                  </a:lnTo>
                  <a:lnTo>
                    <a:pt x="1620" y="515817"/>
                  </a:lnTo>
                  <a:lnTo>
                    <a:pt x="12858" y="567861"/>
                  </a:lnTo>
                  <a:lnTo>
                    <a:pt x="28491" y="595577"/>
                  </a:lnTo>
                  <a:lnTo>
                    <a:pt x="37088" y="600021"/>
                  </a:lnTo>
                  <a:lnTo>
                    <a:pt x="59119" y="601840"/>
                  </a:lnTo>
                  <a:lnTo>
                    <a:pt x="69205" y="598347"/>
                  </a:lnTo>
                  <a:lnTo>
                    <a:pt x="86651" y="585108"/>
                  </a:lnTo>
                  <a:lnTo>
                    <a:pt x="104038" y="557923"/>
                  </a:lnTo>
                  <a:lnTo>
                    <a:pt x="127629" y="499316"/>
                  </a:lnTo>
                  <a:lnTo>
                    <a:pt x="140876" y="443986"/>
                  </a:lnTo>
                  <a:lnTo>
                    <a:pt x="151041" y="394577"/>
                  </a:lnTo>
                  <a:lnTo>
                    <a:pt x="155742" y="338863"/>
                  </a:lnTo>
                  <a:lnTo>
                    <a:pt x="162854" y="289340"/>
                  </a:lnTo>
                  <a:lnTo>
                    <a:pt x="164311" y="231253"/>
                  </a:lnTo>
                  <a:lnTo>
                    <a:pt x="159024" y="171927"/>
                  </a:lnTo>
                  <a:lnTo>
                    <a:pt x="155767" y="122505"/>
                  </a:lnTo>
                  <a:lnTo>
                    <a:pt x="147913" y="72505"/>
                  </a:lnTo>
                  <a:lnTo>
                    <a:pt x="134779" y="16216"/>
                  </a:lnTo>
                  <a:lnTo>
                    <a:pt x="131344" y="4381"/>
                  </a:lnTo>
                  <a:lnTo>
                    <a:pt x="126714" y="0"/>
                  </a:lnTo>
                  <a:lnTo>
                    <a:pt x="121288" y="589"/>
                  </a:lnTo>
                  <a:lnTo>
                    <a:pt x="115331" y="4490"/>
                  </a:lnTo>
                  <a:lnTo>
                    <a:pt x="111359" y="11771"/>
                  </a:lnTo>
                  <a:lnTo>
                    <a:pt x="104985" y="60197"/>
                  </a:lnTo>
                  <a:lnTo>
                    <a:pt x="103881" y="111886"/>
                  </a:lnTo>
                  <a:lnTo>
                    <a:pt x="106673" y="162296"/>
                  </a:lnTo>
                  <a:lnTo>
                    <a:pt x="109543" y="188926"/>
                  </a:lnTo>
                  <a:lnTo>
                    <a:pt x="108093" y="241031"/>
                  </a:lnTo>
                  <a:lnTo>
                    <a:pt x="112789" y="291054"/>
                  </a:lnTo>
                  <a:lnTo>
                    <a:pt x="113602" y="343285"/>
                  </a:lnTo>
                  <a:lnTo>
                    <a:pt x="113843" y="392036"/>
                  </a:lnTo>
                  <a:lnTo>
                    <a:pt x="113915" y="441705"/>
                  </a:lnTo>
                  <a:lnTo>
                    <a:pt x="121174" y="495250"/>
                  </a:lnTo>
                  <a:lnTo>
                    <a:pt x="126940" y="543434"/>
                  </a:lnTo>
                  <a:lnTo>
                    <a:pt x="135001" y="570305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2908610" y="4514890"/>
            <a:ext cx="2482376" cy="584299"/>
            <a:chOff x="2908610" y="4514890"/>
            <a:chExt cx="2482376" cy="584299"/>
          </a:xfrm>
        </p:grpSpPr>
        <p:sp>
          <p:nvSpPr>
            <p:cNvPr id="95" name="Freeform 94"/>
            <p:cNvSpPr/>
            <p:nvPr/>
          </p:nvSpPr>
          <p:spPr>
            <a:xfrm>
              <a:off x="2908610" y="4600452"/>
              <a:ext cx="321265" cy="448555"/>
            </a:xfrm>
            <a:custGeom>
              <a:avLst/>
              <a:gdLst/>
              <a:ahLst/>
              <a:cxnLst/>
              <a:rect l="0" t="0" r="0" b="0"/>
              <a:pathLst>
                <a:path w="321265" h="448555">
                  <a:moveTo>
                    <a:pt x="166106" y="45642"/>
                  </a:moveTo>
                  <a:lnTo>
                    <a:pt x="110446" y="6100"/>
                  </a:lnTo>
                  <a:lnTo>
                    <a:pt x="100923" y="1733"/>
                  </a:lnTo>
                  <a:lnTo>
                    <a:pt x="77864" y="0"/>
                  </a:lnTo>
                  <a:lnTo>
                    <a:pt x="54357" y="4300"/>
                  </a:lnTo>
                  <a:lnTo>
                    <a:pt x="36111" y="14010"/>
                  </a:lnTo>
                  <a:lnTo>
                    <a:pt x="23323" y="29244"/>
                  </a:lnTo>
                  <a:lnTo>
                    <a:pt x="5581" y="67619"/>
                  </a:lnTo>
                  <a:lnTo>
                    <a:pt x="0" y="104146"/>
                  </a:lnTo>
                  <a:lnTo>
                    <a:pt x="3935" y="139016"/>
                  </a:lnTo>
                  <a:lnTo>
                    <a:pt x="12531" y="157721"/>
                  </a:lnTo>
                  <a:lnTo>
                    <a:pt x="25321" y="173834"/>
                  </a:lnTo>
                  <a:lnTo>
                    <a:pt x="42704" y="188794"/>
                  </a:lnTo>
                  <a:lnTo>
                    <a:pt x="53422" y="192549"/>
                  </a:lnTo>
                  <a:lnTo>
                    <a:pt x="104246" y="193291"/>
                  </a:lnTo>
                  <a:lnTo>
                    <a:pt x="164935" y="193090"/>
                  </a:lnTo>
                  <a:lnTo>
                    <a:pt x="210343" y="204234"/>
                  </a:lnTo>
                  <a:lnTo>
                    <a:pt x="247843" y="222354"/>
                  </a:lnTo>
                  <a:lnTo>
                    <a:pt x="298632" y="272405"/>
                  </a:lnTo>
                  <a:lnTo>
                    <a:pt x="314687" y="300004"/>
                  </a:lnTo>
                  <a:lnTo>
                    <a:pt x="321264" y="335998"/>
                  </a:lnTo>
                  <a:lnTo>
                    <a:pt x="317624" y="370709"/>
                  </a:lnTo>
                  <a:lnTo>
                    <a:pt x="309096" y="389378"/>
                  </a:lnTo>
                  <a:lnTo>
                    <a:pt x="284558" y="420427"/>
                  </a:lnTo>
                  <a:lnTo>
                    <a:pt x="258524" y="436409"/>
                  </a:lnTo>
                  <a:lnTo>
                    <a:pt x="228584" y="448554"/>
                  </a:lnTo>
                  <a:lnTo>
                    <a:pt x="186308" y="448383"/>
                  </a:lnTo>
                  <a:lnTo>
                    <a:pt x="135261" y="437845"/>
                  </a:lnTo>
                  <a:lnTo>
                    <a:pt x="84451" y="421378"/>
                  </a:lnTo>
                  <a:lnTo>
                    <a:pt x="28291" y="396837"/>
                  </a:lnTo>
                  <a:lnTo>
                    <a:pt x="18707" y="393082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273550" y="4877721"/>
              <a:ext cx="165579" cy="181696"/>
            </a:xfrm>
            <a:custGeom>
              <a:avLst/>
              <a:gdLst/>
              <a:ahLst/>
              <a:cxnLst/>
              <a:rect l="0" t="0" r="0" b="0"/>
              <a:pathLst>
                <a:path w="165579" h="181696">
                  <a:moveTo>
                    <a:pt x="74907" y="0"/>
                  </a:moveTo>
                  <a:lnTo>
                    <a:pt x="58139" y="5589"/>
                  </a:lnTo>
                  <a:lnTo>
                    <a:pt x="43668" y="17692"/>
                  </a:lnTo>
                  <a:lnTo>
                    <a:pt x="25487" y="44237"/>
                  </a:lnTo>
                  <a:lnTo>
                    <a:pt x="245" y="97376"/>
                  </a:lnTo>
                  <a:lnTo>
                    <a:pt x="0" y="127116"/>
                  </a:lnTo>
                  <a:lnTo>
                    <a:pt x="6910" y="150472"/>
                  </a:lnTo>
                  <a:lnTo>
                    <a:pt x="12028" y="159976"/>
                  </a:lnTo>
                  <a:lnTo>
                    <a:pt x="27073" y="173656"/>
                  </a:lnTo>
                  <a:lnTo>
                    <a:pt x="35999" y="178942"/>
                  </a:lnTo>
                  <a:lnTo>
                    <a:pt x="58394" y="181695"/>
                  </a:lnTo>
                  <a:lnTo>
                    <a:pt x="105310" y="173931"/>
                  </a:lnTo>
                  <a:lnTo>
                    <a:pt x="132139" y="158900"/>
                  </a:lnTo>
                  <a:lnTo>
                    <a:pt x="154905" y="134039"/>
                  </a:lnTo>
                  <a:lnTo>
                    <a:pt x="163104" y="111436"/>
                  </a:lnTo>
                  <a:lnTo>
                    <a:pt x="165578" y="86962"/>
                  </a:lnTo>
                  <a:lnTo>
                    <a:pt x="162778" y="64386"/>
                  </a:lnTo>
                  <a:lnTo>
                    <a:pt x="154515" y="45773"/>
                  </a:lnTo>
                  <a:lnTo>
                    <a:pt x="149036" y="37535"/>
                  </a:lnTo>
                  <a:lnTo>
                    <a:pt x="133589" y="25261"/>
                  </a:lnTo>
                  <a:lnTo>
                    <a:pt x="106492" y="10529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506384" y="4877721"/>
              <a:ext cx="140943" cy="221468"/>
            </a:xfrm>
            <a:custGeom>
              <a:avLst/>
              <a:gdLst/>
              <a:ahLst/>
              <a:cxnLst/>
              <a:rect l="0" t="0" r="0" b="0"/>
              <a:pathLst>
                <a:path w="140943" h="221468">
                  <a:moveTo>
                    <a:pt x="0" y="63171"/>
                  </a:moveTo>
                  <a:lnTo>
                    <a:pt x="0" y="121788"/>
                  </a:lnTo>
                  <a:lnTo>
                    <a:pt x="8406" y="174792"/>
                  </a:lnTo>
                  <a:lnTo>
                    <a:pt x="14654" y="198178"/>
                  </a:lnTo>
                  <a:lnTo>
                    <a:pt x="20298" y="206988"/>
                  </a:lnTo>
                  <a:lnTo>
                    <a:pt x="35928" y="219896"/>
                  </a:lnTo>
                  <a:lnTo>
                    <a:pt x="43839" y="221467"/>
                  </a:lnTo>
                  <a:lnTo>
                    <a:pt x="51453" y="220174"/>
                  </a:lnTo>
                  <a:lnTo>
                    <a:pt x="66152" y="212499"/>
                  </a:lnTo>
                  <a:lnTo>
                    <a:pt x="80483" y="201289"/>
                  </a:lnTo>
                  <a:lnTo>
                    <a:pt x="119115" y="143563"/>
                  </a:lnTo>
                  <a:lnTo>
                    <a:pt x="139891" y="88662"/>
                  </a:lnTo>
                  <a:lnTo>
                    <a:pt x="140942" y="65142"/>
                  </a:lnTo>
                  <a:lnTo>
                    <a:pt x="128895" y="953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706426" y="4677679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14654" y="152805"/>
                  </a:lnTo>
                  <a:lnTo>
                    <a:pt x="18211" y="195035"/>
                  </a:lnTo>
                  <a:lnTo>
                    <a:pt x="23333" y="252371"/>
                  </a:lnTo>
                  <a:lnTo>
                    <a:pt x="29140" y="300945"/>
                  </a:lnTo>
                  <a:lnTo>
                    <a:pt x="33980" y="353551"/>
                  </a:lnTo>
                  <a:lnTo>
                    <a:pt x="39704" y="392535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611669" y="4825079"/>
              <a:ext cx="200043" cy="21057"/>
            </a:xfrm>
            <a:custGeom>
              <a:avLst/>
              <a:gdLst/>
              <a:ahLst/>
              <a:cxnLst/>
              <a:rect l="0" t="0" r="0" b="0"/>
              <a:pathLst>
                <a:path w="200043" h="21057">
                  <a:moveTo>
                    <a:pt x="200042" y="0"/>
                  </a:moveTo>
                  <a:lnTo>
                    <a:pt x="151111" y="0"/>
                  </a:lnTo>
                  <a:lnTo>
                    <a:pt x="103265" y="3119"/>
                  </a:lnTo>
                  <a:lnTo>
                    <a:pt x="45875" y="14654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801182" y="4625037"/>
              <a:ext cx="178986" cy="410612"/>
            </a:xfrm>
            <a:custGeom>
              <a:avLst/>
              <a:gdLst/>
              <a:ahLst/>
              <a:cxnLst/>
              <a:rect l="0" t="0" r="0" b="0"/>
              <a:pathLst>
                <a:path w="178986" h="410612">
                  <a:moveTo>
                    <a:pt x="0" y="0"/>
                  </a:moveTo>
                  <a:lnTo>
                    <a:pt x="5589" y="58617"/>
                  </a:lnTo>
                  <a:lnTo>
                    <a:pt x="17958" y="121196"/>
                  </a:lnTo>
                  <a:lnTo>
                    <a:pt x="31667" y="183644"/>
                  </a:lnTo>
                  <a:lnTo>
                    <a:pt x="42138" y="228718"/>
                  </a:lnTo>
                  <a:lnTo>
                    <a:pt x="52650" y="283407"/>
                  </a:lnTo>
                  <a:lnTo>
                    <a:pt x="60054" y="336657"/>
                  </a:lnTo>
                  <a:lnTo>
                    <a:pt x="68826" y="399616"/>
                  </a:lnTo>
                  <a:lnTo>
                    <a:pt x="56586" y="347828"/>
                  </a:lnTo>
                  <a:lnTo>
                    <a:pt x="53421" y="291062"/>
                  </a:lnTo>
                  <a:lnTo>
                    <a:pt x="58386" y="235048"/>
                  </a:lnTo>
                  <a:lnTo>
                    <a:pt x="64660" y="226889"/>
                  </a:lnTo>
                  <a:lnTo>
                    <a:pt x="84110" y="217823"/>
                  </a:lnTo>
                  <a:lnTo>
                    <a:pt x="93508" y="217745"/>
                  </a:lnTo>
                  <a:lnTo>
                    <a:pt x="110190" y="223898"/>
                  </a:lnTo>
                  <a:lnTo>
                    <a:pt x="122283" y="237551"/>
                  </a:lnTo>
                  <a:lnTo>
                    <a:pt x="159736" y="296608"/>
                  </a:lnTo>
                  <a:lnTo>
                    <a:pt x="173969" y="345675"/>
                  </a:lnTo>
                  <a:lnTo>
                    <a:pt x="177994" y="391069"/>
                  </a:lnTo>
                  <a:lnTo>
                    <a:pt x="178985" y="410611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201265" y="4514890"/>
              <a:ext cx="168457" cy="489174"/>
            </a:xfrm>
            <a:custGeom>
              <a:avLst/>
              <a:gdLst/>
              <a:ahLst/>
              <a:cxnLst/>
              <a:rect l="0" t="0" r="0" b="0"/>
              <a:pathLst>
                <a:path w="168457" h="489174">
                  <a:moveTo>
                    <a:pt x="0" y="478644"/>
                  </a:moveTo>
                  <a:lnTo>
                    <a:pt x="9065" y="420028"/>
                  </a:lnTo>
                  <a:lnTo>
                    <a:pt x="10239" y="364684"/>
                  </a:lnTo>
                  <a:lnTo>
                    <a:pt x="10443" y="314507"/>
                  </a:lnTo>
                  <a:lnTo>
                    <a:pt x="10503" y="254536"/>
                  </a:lnTo>
                  <a:lnTo>
                    <a:pt x="10517" y="209025"/>
                  </a:lnTo>
                  <a:lnTo>
                    <a:pt x="10523" y="164621"/>
                  </a:lnTo>
                  <a:lnTo>
                    <a:pt x="10527" y="103281"/>
                  </a:lnTo>
                  <a:lnTo>
                    <a:pt x="10528" y="51181"/>
                  </a:lnTo>
                  <a:lnTo>
                    <a:pt x="12868" y="23108"/>
                  </a:lnTo>
                  <a:lnTo>
                    <a:pt x="21707" y="2833"/>
                  </a:lnTo>
                  <a:lnTo>
                    <a:pt x="26169" y="0"/>
                  </a:lnTo>
                  <a:lnTo>
                    <a:pt x="30315" y="1621"/>
                  </a:lnTo>
                  <a:lnTo>
                    <a:pt x="50962" y="35027"/>
                  </a:lnTo>
                  <a:lnTo>
                    <a:pt x="69165" y="95092"/>
                  </a:lnTo>
                  <a:lnTo>
                    <a:pt x="84025" y="157043"/>
                  </a:lnTo>
                  <a:lnTo>
                    <a:pt x="98226" y="209358"/>
                  </a:lnTo>
                  <a:lnTo>
                    <a:pt x="115809" y="267275"/>
                  </a:lnTo>
                  <a:lnTo>
                    <a:pt x="129850" y="326798"/>
                  </a:lnTo>
                  <a:lnTo>
                    <a:pt x="143889" y="383269"/>
                  </a:lnTo>
                  <a:lnTo>
                    <a:pt x="157927" y="442084"/>
                  </a:lnTo>
                  <a:lnTo>
                    <a:pt x="168456" y="489173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211794" y="4838900"/>
              <a:ext cx="126342" cy="7236"/>
            </a:xfrm>
            <a:custGeom>
              <a:avLst/>
              <a:gdLst/>
              <a:ahLst/>
              <a:cxnLst/>
              <a:rect l="0" t="0" r="0" b="0"/>
              <a:pathLst>
                <a:path w="126342" h="7236">
                  <a:moveTo>
                    <a:pt x="126341" y="7235"/>
                  </a:moveTo>
                  <a:lnTo>
                    <a:pt x="98785" y="0"/>
                  </a:lnTo>
                  <a:lnTo>
                    <a:pt x="45682" y="477"/>
                  </a:lnTo>
                  <a:lnTo>
                    <a:pt x="0" y="7235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380250" y="4719046"/>
              <a:ext cx="357969" cy="251612"/>
            </a:xfrm>
            <a:custGeom>
              <a:avLst/>
              <a:gdLst/>
              <a:ahLst/>
              <a:cxnLst/>
              <a:rect l="0" t="0" r="0" b="0"/>
              <a:pathLst>
                <a:path w="357969" h="251612">
                  <a:moveTo>
                    <a:pt x="0" y="127089"/>
                  </a:moveTo>
                  <a:lnTo>
                    <a:pt x="17958" y="182134"/>
                  </a:lnTo>
                  <a:lnTo>
                    <a:pt x="28546" y="233542"/>
                  </a:lnTo>
                  <a:lnTo>
                    <a:pt x="29064" y="251611"/>
                  </a:lnTo>
                  <a:lnTo>
                    <a:pt x="27565" y="249878"/>
                  </a:lnTo>
                  <a:lnTo>
                    <a:pt x="23949" y="235474"/>
                  </a:lnTo>
                  <a:lnTo>
                    <a:pt x="15848" y="174782"/>
                  </a:lnTo>
                  <a:lnTo>
                    <a:pt x="12749" y="113720"/>
                  </a:lnTo>
                  <a:lnTo>
                    <a:pt x="16584" y="88392"/>
                  </a:lnTo>
                  <a:lnTo>
                    <a:pt x="21584" y="81404"/>
                  </a:lnTo>
                  <a:lnTo>
                    <a:pt x="28428" y="77915"/>
                  </a:lnTo>
                  <a:lnTo>
                    <a:pt x="36499" y="76759"/>
                  </a:lnTo>
                  <a:lnTo>
                    <a:pt x="43050" y="79498"/>
                  </a:lnTo>
                  <a:lnTo>
                    <a:pt x="71468" y="118612"/>
                  </a:lnTo>
                  <a:lnTo>
                    <a:pt x="82877" y="159297"/>
                  </a:lnTo>
                  <a:lnTo>
                    <a:pt x="85667" y="159089"/>
                  </a:lnTo>
                  <a:lnTo>
                    <a:pt x="88696" y="155442"/>
                  </a:lnTo>
                  <a:lnTo>
                    <a:pt x="105411" y="103296"/>
                  </a:lnTo>
                  <a:lnTo>
                    <a:pt x="113529" y="79080"/>
                  </a:lnTo>
                  <a:lnTo>
                    <a:pt x="124937" y="60518"/>
                  </a:lnTo>
                  <a:lnTo>
                    <a:pt x="131254" y="56972"/>
                  </a:lnTo>
                  <a:lnTo>
                    <a:pt x="137805" y="56948"/>
                  </a:lnTo>
                  <a:lnTo>
                    <a:pt x="144512" y="59272"/>
                  </a:lnTo>
                  <a:lnTo>
                    <a:pt x="155084" y="71211"/>
                  </a:lnTo>
                  <a:lnTo>
                    <a:pt x="175100" y="125927"/>
                  </a:lnTo>
                  <a:lnTo>
                    <a:pt x="186319" y="180196"/>
                  </a:lnTo>
                  <a:lnTo>
                    <a:pt x="194471" y="230386"/>
                  </a:lnTo>
                  <a:lnTo>
                    <a:pt x="197497" y="234559"/>
                  </a:lnTo>
                  <a:lnTo>
                    <a:pt x="200685" y="233831"/>
                  </a:lnTo>
                  <a:lnTo>
                    <a:pt x="207346" y="223663"/>
                  </a:lnTo>
                  <a:lnTo>
                    <a:pt x="224274" y="191659"/>
                  </a:lnTo>
                  <a:lnTo>
                    <a:pt x="277374" y="132993"/>
                  </a:lnTo>
                  <a:lnTo>
                    <a:pt x="302231" y="94590"/>
                  </a:lnTo>
                  <a:lnTo>
                    <a:pt x="318752" y="53209"/>
                  </a:lnTo>
                  <a:lnTo>
                    <a:pt x="319872" y="32253"/>
                  </a:lnTo>
                  <a:lnTo>
                    <a:pt x="318533" y="21751"/>
                  </a:lnTo>
                  <a:lnTo>
                    <a:pt x="314130" y="13580"/>
                  </a:lnTo>
                  <a:lnTo>
                    <a:pt x="299880" y="1382"/>
                  </a:lnTo>
                  <a:lnTo>
                    <a:pt x="292337" y="0"/>
                  </a:lnTo>
                  <a:lnTo>
                    <a:pt x="284968" y="1419"/>
                  </a:lnTo>
                  <a:lnTo>
                    <a:pt x="263419" y="14595"/>
                  </a:lnTo>
                  <a:lnTo>
                    <a:pt x="235177" y="45597"/>
                  </a:lnTo>
                  <a:lnTo>
                    <a:pt x="227355" y="68254"/>
                  </a:lnTo>
                  <a:lnTo>
                    <a:pt x="222334" y="120927"/>
                  </a:lnTo>
                  <a:lnTo>
                    <a:pt x="227053" y="156849"/>
                  </a:lnTo>
                  <a:lnTo>
                    <a:pt x="241450" y="184130"/>
                  </a:lnTo>
                  <a:lnTo>
                    <a:pt x="257049" y="196505"/>
                  </a:lnTo>
                  <a:lnTo>
                    <a:pt x="266122" y="201442"/>
                  </a:lnTo>
                  <a:lnTo>
                    <a:pt x="288682" y="203809"/>
                  </a:lnTo>
                  <a:lnTo>
                    <a:pt x="311967" y="199792"/>
                  </a:lnTo>
                  <a:lnTo>
                    <a:pt x="357968" y="179732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775692" y="4720065"/>
              <a:ext cx="88869" cy="212748"/>
            </a:xfrm>
            <a:custGeom>
              <a:avLst/>
              <a:gdLst/>
              <a:ahLst/>
              <a:cxnLst/>
              <a:rect l="0" t="0" r="0" b="0"/>
              <a:pathLst>
                <a:path w="88869" h="212748">
                  <a:moveTo>
                    <a:pt x="4641" y="105014"/>
                  </a:moveTo>
                  <a:lnTo>
                    <a:pt x="22599" y="158889"/>
                  </a:lnTo>
                  <a:lnTo>
                    <a:pt x="39790" y="210461"/>
                  </a:lnTo>
                  <a:lnTo>
                    <a:pt x="42111" y="212747"/>
                  </a:lnTo>
                  <a:lnTo>
                    <a:pt x="43659" y="209591"/>
                  </a:lnTo>
                  <a:lnTo>
                    <a:pt x="44691" y="202808"/>
                  </a:lnTo>
                  <a:lnTo>
                    <a:pt x="26697" y="148337"/>
                  </a:lnTo>
                  <a:lnTo>
                    <a:pt x="8282" y="94644"/>
                  </a:lnTo>
                  <a:lnTo>
                    <a:pt x="0" y="61777"/>
                  </a:lnTo>
                  <a:lnTo>
                    <a:pt x="1798" y="36274"/>
                  </a:lnTo>
                  <a:lnTo>
                    <a:pt x="9617" y="15581"/>
                  </a:lnTo>
                  <a:lnTo>
                    <a:pt x="14977" y="6787"/>
                  </a:lnTo>
                  <a:lnTo>
                    <a:pt x="22060" y="2095"/>
                  </a:lnTo>
                  <a:lnTo>
                    <a:pt x="39289" y="0"/>
                  </a:lnTo>
                  <a:lnTo>
                    <a:pt x="88868" y="10257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938260" y="4782965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3119" y="42691"/>
                  </a:lnTo>
                  <a:lnTo>
                    <a:pt x="16789" y="103237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917203" y="464609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023784" y="4693255"/>
              <a:ext cx="125047" cy="209840"/>
            </a:xfrm>
            <a:custGeom>
              <a:avLst/>
              <a:gdLst/>
              <a:ahLst/>
              <a:cxnLst/>
              <a:rect l="0" t="0" r="0" b="0"/>
              <a:pathLst>
                <a:path w="125047" h="209840">
                  <a:moveTo>
                    <a:pt x="82932" y="89710"/>
                  </a:moveTo>
                  <a:lnTo>
                    <a:pt x="91265" y="52232"/>
                  </a:lnTo>
                  <a:lnTo>
                    <a:pt x="91997" y="40158"/>
                  </a:lnTo>
                  <a:lnTo>
                    <a:pt x="86571" y="20503"/>
                  </a:lnTo>
                  <a:lnTo>
                    <a:pt x="81848" y="11986"/>
                  </a:lnTo>
                  <a:lnTo>
                    <a:pt x="74021" y="6309"/>
                  </a:lnTo>
                  <a:lnTo>
                    <a:pt x="52845" y="0"/>
                  </a:lnTo>
                  <a:lnTo>
                    <a:pt x="42986" y="658"/>
                  </a:lnTo>
                  <a:lnTo>
                    <a:pt x="25794" y="7627"/>
                  </a:lnTo>
                  <a:lnTo>
                    <a:pt x="13474" y="21643"/>
                  </a:lnTo>
                  <a:lnTo>
                    <a:pt x="5268" y="40740"/>
                  </a:lnTo>
                  <a:lnTo>
                    <a:pt x="0" y="94248"/>
                  </a:lnTo>
                  <a:lnTo>
                    <a:pt x="4549" y="155207"/>
                  </a:lnTo>
                  <a:lnTo>
                    <a:pt x="19023" y="192564"/>
                  </a:lnTo>
                  <a:lnTo>
                    <a:pt x="27458" y="200393"/>
                  </a:lnTo>
                  <a:lnTo>
                    <a:pt x="49308" y="209092"/>
                  </a:lnTo>
                  <a:lnTo>
                    <a:pt x="71497" y="209839"/>
                  </a:lnTo>
                  <a:lnTo>
                    <a:pt x="125046" y="194995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171832" y="4688316"/>
              <a:ext cx="219154" cy="221534"/>
            </a:xfrm>
            <a:custGeom>
              <a:avLst/>
              <a:gdLst/>
              <a:ahLst/>
              <a:cxnLst/>
              <a:rect l="0" t="0" r="0" b="0"/>
              <a:pathLst>
                <a:path w="219154" h="221534">
                  <a:moveTo>
                    <a:pt x="82283" y="84120"/>
                  </a:moveTo>
                  <a:lnTo>
                    <a:pt x="90616" y="46642"/>
                  </a:lnTo>
                  <a:lnTo>
                    <a:pt x="91348" y="34568"/>
                  </a:lnTo>
                  <a:lnTo>
                    <a:pt x="85922" y="14914"/>
                  </a:lnTo>
                  <a:lnTo>
                    <a:pt x="81200" y="6397"/>
                  </a:lnTo>
                  <a:lnTo>
                    <a:pt x="73372" y="1889"/>
                  </a:lnTo>
                  <a:lnTo>
                    <a:pt x="52196" y="0"/>
                  </a:lnTo>
                  <a:lnTo>
                    <a:pt x="42338" y="3473"/>
                  </a:lnTo>
                  <a:lnTo>
                    <a:pt x="25146" y="16692"/>
                  </a:lnTo>
                  <a:lnTo>
                    <a:pt x="7901" y="43864"/>
                  </a:lnTo>
                  <a:lnTo>
                    <a:pt x="0" y="94062"/>
                  </a:lnTo>
                  <a:lnTo>
                    <a:pt x="1559" y="152851"/>
                  </a:lnTo>
                  <a:lnTo>
                    <a:pt x="12785" y="198952"/>
                  </a:lnTo>
                  <a:lnTo>
                    <a:pt x="18403" y="207468"/>
                  </a:lnTo>
                  <a:lnTo>
                    <a:pt x="34005" y="220050"/>
                  </a:lnTo>
                  <a:lnTo>
                    <a:pt x="41909" y="221533"/>
                  </a:lnTo>
                  <a:lnTo>
                    <a:pt x="49518" y="220182"/>
                  </a:lnTo>
                  <a:lnTo>
                    <a:pt x="56930" y="216942"/>
                  </a:lnTo>
                  <a:lnTo>
                    <a:pt x="78540" y="195614"/>
                  </a:lnTo>
                  <a:lnTo>
                    <a:pt x="102385" y="138389"/>
                  </a:lnTo>
                  <a:lnTo>
                    <a:pt x="110466" y="102540"/>
                  </a:lnTo>
                  <a:lnTo>
                    <a:pt x="110016" y="77098"/>
                  </a:lnTo>
                  <a:lnTo>
                    <a:pt x="102018" y="54093"/>
                  </a:lnTo>
                  <a:lnTo>
                    <a:pt x="98949" y="51234"/>
                  </a:lnTo>
                  <a:lnTo>
                    <a:pt x="96903" y="54007"/>
                  </a:lnTo>
                  <a:lnTo>
                    <a:pt x="95539" y="60535"/>
                  </a:lnTo>
                  <a:lnTo>
                    <a:pt x="100263" y="77147"/>
                  </a:lnTo>
                  <a:lnTo>
                    <a:pt x="127246" y="137075"/>
                  </a:lnTo>
                  <a:lnTo>
                    <a:pt x="153035" y="173349"/>
                  </a:lnTo>
                  <a:lnTo>
                    <a:pt x="195975" y="198743"/>
                  </a:lnTo>
                  <a:lnTo>
                    <a:pt x="219153" y="210462"/>
                  </a:lnTo>
                </a:path>
              </a:pathLst>
            </a:custGeom>
            <a:ln w="381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0" name="Picture 109" descr="Western Hemisphere.png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6200" y="1727200"/>
            <a:ext cx="2806538" cy="377456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sp>
        <p:nvSpPr>
          <p:cNvPr id="111" name="Freeform 110"/>
          <p:cNvSpPr/>
          <p:nvPr/>
        </p:nvSpPr>
        <p:spPr>
          <a:xfrm>
            <a:off x="7498570" y="3277208"/>
            <a:ext cx="701031" cy="564487"/>
          </a:xfrm>
          <a:custGeom>
            <a:avLst/>
            <a:gdLst/>
            <a:ahLst/>
            <a:cxnLst/>
            <a:rect l="0" t="0" r="0" b="0"/>
            <a:pathLst>
              <a:path w="701031" h="564487">
                <a:moveTo>
                  <a:pt x="439917" y="123496"/>
                </a:moveTo>
                <a:lnTo>
                  <a:pt x="430341" y="99450"/>
                </a:lnTo>
                <a:lnTo>
                  <a:pt x="412383" y="78027"/>
                </a:lnTo>
                <a:lnTo>
                  <a:pt x="385355" y="58031"/>
                </a:lnTo>
                <a:lnTo>
                  <a:pt x="328790" y="36381"/>
                </a:lnTo>
                <a:lnTo>
                  <a:pt x="273340" y="30249"/>
                </a:lnTo>
                <a:lnTo>
                  <a:pt x="210395" y="32157"/>
                </a:lnTo>
                <a:lnTo>
                  <a:pt x="152553" y="43453"/>
                </a:lnTo>
                <a:lnTo>
                  <a:pt x="115736" y="59096"/>
                </a:lnTo>
                <a:lnTo>
                  <a:pt x="56144" y="108195"/>
                </a:lnTo>
                <a:lnTo>
                  <a:pt x="33488" y="135730"/>
                </a:lnTo>
                <a:lnTo>
                  <a:pt x="9261" y="198345"/>
                </a:lnTo>
                <a:lnTo>
                  <a:pt x="0" y="253575"/>
                </a:lnTo>
                <a:lnTo>
                  <a:pt x="6576" y="316780"/>
                </a:lnTo>
                <a:lnTo>
                  <a:pt x="22259" y="375539"/>
                </a:lnTo>
                <a:lnTo>
                  <a:pt x="53130" y="432206"/>
                </a:lnTo>
                <a:lnTo>
                  <a:pt x="94193" y="478884"/>
                </a:lnTo>
                <a:lnTo>
                  <a:pt x="146151" y="511848"/>
                </a:lnTo>
                <a:lnTo>
                  <a:pt x="201475" y="540889"/>
                </a:lnTo>
                <a:lnTo>
                  <a:pt x="257463" y="559581"/>
                </a:lnTo>
                <a:lnTo>
                  <a:pt x="313583" y="564486"/>
                </a:lnTo>
                <a:lnTo>
                  <a:pt x="352572" y="562216"/>
                </a:lnTo>
                <a:lnTo>
                  <a:pt x="402776" y="550968"/>
                </a:lnTo>
                <a:lnTo>
                  <a:pt x="464989" y="536311"/>
                </a:lnTo>
                <a:lnTo>
                  <a:pt x="508047" y="517473"/>
                </a:lnTo>
                <a:lnTo>
                  <a:pt x="569063" y="467108"/>
                </a:lnTo>
                <a:lnTo>
                  <a:pt x="628506" y="406260"/>
                </a:lnTo>
                <a:lnTo>
                  <a:pt x="657020" y="354132"/>
                </a:lnTo>
                <a:lnTo>
                  <a:pt x="678037" y="292038"/>
                </a:lnTo>
                <a:lnTo>
                  <a:pt x="692497" y="238633"/>
                </a:lnTo>
                <a:lnTo>
                  <a:pt x="701030" y="183024"/>
                </a:lnTo>
                <a:lnTo>
                  <a:pt x="696918" y="141004"/>
                </a:lnTo>
                <a:lnTo>
                  <a:pt x="682701" y="104508"/>
                </a:lnTo>
                <a:lnTo>
                  <a:pt x="637626" y="48514"/>
                </a:lnTo>
                <a:lnTo>
                  <a:pt x="602092" y="23421"/>
                </a:lnTo>
                <a:lnTo>
                  <a:pt x="556339" y="6757"/>
                </a:lnTo>
                <a:lnTo>
                  <a:pt x="505739" y="0"/>
                </a:lnTo>
                <a:lnTo>
                  <a:pt x="448111" y="3587"/>
                </a:lnTo>
                <a:lnTo>
                  <a:pt x="397761" y="12059"/>
                </a:lnTo>
                <a:lnTo>
                  <a:pt x="346062" y="26571"/>
                </a:lnTo>
                <a:lnTo>
                  <a:pt x="292002" y="47635"/>
                </a:lnTo>
                <a:lnTo>
                  <a:pt x="265383" y="58195"/>
                </a:lnTo>
                <a:lnTo>
                  <a:pt x="213458" y="90450"/>
                </a:lnTo>
                <a:lnTo>
                  <a:pt x="166176" y="11296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1321001" y="252857"/>
            <a:ext cx="2864720" cy="658471"/>
            <a:chOff x="1321001" y="252857"/>
            <a:chExt cx="2864720" cy="658471"/>
          </a:xfrm>
        </p:grpSpPr>
        <p:sp>
          <p:nvSpPr>
            <p:cNvPr id="2" name="Freeform 1"/>
            <p:cNvSpPr/>
            <p:nvPr/>
          </p:nvSpPr>
          <p:spPr>
            <a:xfrm>
              <a:off x="1321001" y="252857"/>
              <a:ext cx="310917" cy="578895"/>
            </a:xfrm>
            <a:custGeom>
              <a:avLst/>
              <a:gdLst/>
              <a:ahLst/>
              <a:cxnLst/>
              <a:rect l="0" t="0" r="0" b="0"/>
              <a:pathLst>
                <a:path w="310917" h="578895">
                  <a:moveTo>
                    <a:pt x="5589" y="578894"/>
                  </a:moveTo>
                  <a:lnTo>
                    <a:pt x="0" y="562126"/>
                  </a:lnTo>
                  <a:lnTo>
                    <a:pt x="375" y="544535"/>
                  </a:lnTo>
                  <a:lnTo>
                    <a:pt x="4559" y="487879"/>
                  </a:lnTo>
                  <a:lnTo>
                    <a:pt x="10873" y="429484"/>
                  </a:lnTo>
                  <a:lnTo>
                    <a:pt x="13787" y="385368"/>
                  </a:lnTo>
                  <a:lnTo>
                    <a:pt x="16252" y="338464"/>
                  </a:lnTo>
                  <a:lnTo>
                    <a:pt x="21247" y="290322"/>
                  </a:lnTo>
                  <a:lnTo>
                    <a:pt x="24246" y="244749"/>
                  </a:lnTo>
                  <a:lnTo>
                    <a:pt x="26749" y="201098"/>
                  </a:lnTo>
                  <a:lnTo>
                    <a:pt x="33566" y="139401"/>
                  </a:lnTo>
                  <a:lnTo>
                    <a:pt x="39581" y="78566"/>
                  </a:lnTo>
                  <a:lnTo>
                    <a:pt x="42289" y="66358"/>
                  </a:lnTo>
                  <a:lnTo>
                    <a:pt x="46433" y="61728"/>
                  </a:lnTo>
                  <a:lnTo>
                    <a:pt x="51536" y="62151"/>
                  </a:lnTo>
                  <a:lnTo>
                    <a:pt x="57277" y="65943"/>
                  </a:lnTo>
                  <a:lnTo>
                    <a:pt x="66776" y="82634"/>
                  </a:lnTo>
                  <a:lnTo>
                    <a:pt x="87216" y="137680"/>
                  </a:lnTo>
                  <a:lnTo>
                    <a:pt x="112886" y="198380"/>
                  </a:lnTo>
                  <a:lnTo>
                    <a:pt x="126976" y="214024"/>
                  </a:lnTo>
                  <a:lnTo>
                    <a:pt x="135647" y="219834"/>
                  </a:lnTo>
                  <a:lnTo>
                    <a:pt x="157759" y="223170"/>
                  </a:lnTo>
                  <a:lnTo>
                    <a:pt x="170207" y="222421"/>
                  </a:lnTo>
                  <a:lnTo>
                    <a:pt x="190277" y="212231"/>
                  </a:lnTo>
                  <a:lnTo>
                    <a:pt x="198904" y="204601"/>
                  </a:lnTo>
                  <a:lnTo>
                    <a:pt x="216636" y="171504"/>
                  </a:lnTo>
                  <a:lnTo>
                    <a:pt x="240343" y="111164"/>
                  </a:lnTo>
                  <a:lnTo>
                    <a:pt x="257504" y="56091"/>
                  </a:lnTo>
                  <a:lnTo>
                    <a:pt x="265454" y="18837"/>
                  </a:lnTo>
                  <a:lnTo>
                    <a:pt x="266570" y="5481"/>
                  </a:lnTo>
                  <a:lnTo>
                    <a:pt x="268484" y="87"/>
                  </a:lnTo>
                  <a:lnTo>
                    <a:pt x="270929" y="0"/>
                  </a:lnTo>
                  <a:lnTo>
                    <a:pt x="273730" y="3452"/>
                  </a:lnTo>
                  <a:lnTo>
                    <a:pt x="278593" y="63590"/>
                  </a:lnTo>
                  <a:lnTo>
                    <a:pt x="279112" y="111526"/>
                  </a:lnTo>
                  <a:lnTo>
                    <a:pt x="279265" y="163944"/>
                  </a:lnTo>
                  <a:lnTo>
                    <a:pt x="279311" y="215350"/>
                  </a:lnTo>
                  <a:lnTo>
                    <a:pt x="279324" y="268796"/>
                  </a:lnTo>
                  <a:lnTo>
                    <a:pt x="284918" y="328777"/>
                  </a:lnTo>
                  <a:lnTo>
                    <a:pt x="288395" y="382733"/>
                  </a:lnTo>
                  <a:lnTo>
                    <a:pt x="295014" y="437584"/>
                  </a:lnTo>
                  <a:lnTo>
                    <a:pt x="300496" y="498945"/>
                  </a:lnTo>
                  <a:lnTo>
                    <a:pt x="310916" y="54730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39397" y="663295"/>
              <a:ext cx="8334" cy="136871"/>
            </a:xfrm>
            <a:custGeom>
              <a:avLst/>
              <a:gdLst/>
              <a:ahLst/>
              <a:cxnLst/>
              <a:rect l="0" t="0" r="0" b="0"/>
              <a:pathLst>
                <a:path w="8334" h="136871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8333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58259" y="48431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52597" y="558877"/>
              <a:ext cx="189933" cy="227713"/>
            </a:xfrm>
            <a:custGeom>
              <a:avLst/>
              <a:gdLst/>
              <a:ahLst/>
              <a:cxnLst/>
              <a:rect l="0" t="0" r="0" b="0"/>
              <a:pathLst>
                <a:path w="189933" h="227713">
                  <a:moveTo>
                    <a:pt x="147817" y="20190"/>
                  </a:moveTo>
                  <a:lnTo>
                    <a:pt x="136639" y="9011"/>
                  </a:lnTo>
                  <a:lnTo>
                    <a:pt x="115553" y="3523"/>
                  </a:lnTo>
                  <a:lnTo>
                    <a:pt x="59945" y="0"/>
                  </a:lnTo>
                  <a:lnTo>
                    <a:pt x="38183" y="5757"/>
                  </a:lnTo>
                  <a:lnTo>
                    <a:pt x="5148" y="28517"/>
                  </a:lnTo>
                  <a:lnTo>
                    <a:pt x="1232" y="37440"/>
                  </a:lnTo>
                  <a:lnTo>
                    <a:pt x="0" y="59832"/>
                  </a:lnTo>
                  <a:lnTo>
                    <a:pt x="3649" y="70015"/>
                  </a:lnTo>
                  <a:lnTo>
                    <a:pt x="17062" y="87568"/>
                  </a:lnTo>
                  <a:lnTo>
                    <a:pt x="44344" y="105014"/>
                  </a:lnTo>
                  <a:lnTo>
                    <a:pt x="93409" y="120220"/>
                  </a:lnTo>
                  <a:lnTo>
                    <a:pt x="133126" y="126258"/>
                  </a:lnTo>
                  <a:lnTo>
                    <a:pt x="166471" y="141824"/>
                  </a:lnTo>
                  <a:lnTo>
                    <a:pt x="183794" y="154578"/>
                  </a:lnTo>
                  <a:lnTo>
                    <a:pt x="188179" y="162425"/>
                  </a:lnTo>
                  <a:lnTo>
                    <a:pt x="189932" y="180501"/>
                  </a:lnTo>
                  <a:lnTo>
                    <a:pt x="183693" y="197114"/>
                  </a:lnTo>
                  <a:lnTo>
                    <a:pt x="178753" y="204820"/>
                  </a:lnTo>
                  <a:lnTo>
                    <a:pt x="163906" y="216501"/>
                  </a:lnTo>
                  <a:lnTo>
                    <a:pt x="144439" y="224423"/>
                  </a:lnTo>
                  <a:lnTo>
                    <a:pt x="108342" y="227712"/>
                  </a:lnTo>
                  <a:lnTo>
                    <a:pt x="67230" y="218936"/>
                  </a:lnTo>
                  <a:lnTo>
                    <a:pt x="42532" y="2097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23478" y="562400"/>
              <a:ext cx="171735" cy="222860"/>
            </a:xfrm>
            <a:custGeom>
              <a:avLst/>
              <a:gdLst/>
              <a:ahLst/>
              <a:cxnLst/>
              <a:rect l="0" t="0" r="0" b="0"/>
              <a:pathLst>
                <a:path w="171735" h="222860">
                  <a:moveTo>
                    <a:pt x="140148" y="27195"/>
                  </a:moveTo>
                  <a:lnTo>
                    <a:pt x="128970" y="10428"/>
                  </a:lnTo>
                  <a:lnTo>
                    <a:pt x="120998" y="5488"/>
                  </a:lnTo>
                  <a:lnTo>
                    <a:pt x="99662" y="0"/>
                  </a:lnTo>
                  <a:lnTo>
                    <a:pt x="77701" y="3800"/>
                  </a:lnTo>
                  <a:lnTo>
                    <a:pt x="48726" y="19094"/>
                  </a:lnTo>
                  <a:lnTo>
                    <a:pt x="25323" y="41562"/>
                  </a:lnTo>
                  <a:lnTo>
                    <a:pt x="6690" y="70447"/>
                  </a:lnTo>
                  <a:lnTo>
                    <a:pt x="2043" y="80596"/>
                  </a:lnTo>
                  <a:lnTo>
                    <a:pt x="0" y="104351"/>
                  </a:lnTo>
                  <a:lnTo>
                    <a:pt x="8220" y="152140"/>
                  </a:lnTo>
                  <a:lnTo>
                    <a:pt x="23330" y="184709"/>
                  </a:lnTo>
                  <a:lnTo>
                    <a:pt x="48214" y="210997"/>
                  </a:lnTo>
                  <a:lnTo>
                    <a:pt x="73942" y="220019"/>
                  </a:lnTo>
                  <a:lnTo>
                    <a:pt x="102535" y="222859"/>
                  </a:lnTo>
                  <a:lnTo>
                    <a:pt x="146367" y="218270"/>
                  </a:lnTo>
                  <a:lnTo>
                    <a:pt x="171734" y="21670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20428" y="594250"/>
              <a:ext cx="153770" cy="180407"/>
            </a:xfrm>
            <a:custGeom>
              <a:avLst/>
              <a:gdLst/>
              <a:ahLst/>
              <a:cxnLst/>
              <a:rect l="0" t="0" r="0" b="0"/>
              <a:pathLst>
                <a:path w="153770" h="180407">
                  <a:moveTo>
                    <a:pt x="27426" y="100630"/>
                  </a:moveTo>
                  <a:lnTo>
                    <a:pt x="64904" y="92297"/>
                  </a:lnTo>
                  <a:lnTo>
                    <a:pt x="110739" y="84946"/>
                  </a:lnTo>
                  <a:lnTo>
                    <a:pt x="129185" y="72603"/>
                  </a:lnTo>
                  <a:lnTo>
                    <a:pt x="137379" y="64398"/>
                  </a:lnTo>
                  <a:lnTo>
                    <a:pt x="141673" y="55418"/>
                  </a:lnTo>
                  <a:lnTo>
                    <a:pt x="143323" y="36082"/>
                  </a:lnTo>
                  <a:lnTo>
                    <a:pt x="137038" y="18910"/>
                  </a:lnTo>
                  <a:lnTo>
                    <a:pt x="132086" y="11055"/>
                  </a:lnTo>
                  <a:lnTo>
                    <a:pt x="124106" y="5819"/>
                  </a:lnTo>
                  <a:lnTo>
                    <a:pt x="102760" y="0"/>
                  </a:lnTo>
                  <a:lnTo>
                    <a:pt x="64436" y="2314"/>
                  </a:lnTo>
                  <a:lnTo>
                    <a:pt x="43485" y="10531"/>
                  </a:lnTo>
                  <a:lnTo>
                    <a:pt x="10971" y="34870"/>
                  </a:lnTo>
                  <a:lnTo>
                    <a:pt x="2566" y="54636"/>
                  </a:lnTo>
                  <a:lnTo>
                    <a:pt x="0" y="79019"/>
                  </a:lnTo>
                  <a:lnTo>
                    <a:pt x="6302" y="117883"/>
                  </a:lnTo>
                  <a:lnTo>
                    <a:pt x="22467" y="150976"/>
                  </a:lnTo>
                  <a:lnTo>
                    <a:pt x="35361" y="168240"/>
                  </a:lnTo>
                  <a:lnTo>
                    <a:pt x="55130" y="177472"/>
                  </a:lnTo>
                  <a:lnTo>
                    <a:pt x="78343" y="180406"/>
                  </a:lnTo>
                  <a:lnTo>
                    <a:pt x="132484" y="169772"/>
                  </a:lnTo>
                  <a:lnTo>
                    <a:pt x="144309" y="163335"/>
                  </a:lnTo>
                  <a:lnTo>
                    <a:pt x="153769" y="1532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551189" y="315854"/>
              <a:ext cx="38822" cy="442198"/>
            </a:xfrm>
            <a:custGeom>
              <a:avLst/>
              <a:gdLst/>
              <a:ahLst/>
              <a:cxnLst/>
              <a:rect l="0" t="0" r="0" b="0"/>
              <a:pathLst>
                <a:path w="38822" h="442198">
                  <a:moveTo>
                    <a:pt x="7236" y="0"/>
                  </a:moveTo>
                  <a:lnTo>
                    <a:pt x="0" y="27557"/>
                  </a:lnTo>
                  <a:lnTo>
                    <a:pt x="477" y="86899"/>
                  </a:lnTo>
                  <a:lnTo>
                    <a:pt x="5901" y="149357"/>
                  </a:lnTo>
                  <a:lnTo>
                    <a:pt x="12429" y="203741"/>
                  </a:lnTo>
                  <a:lnTo>
                    <a:pt x="16183" y="264309"/>
                  </a:lnTo>
                  <a:lnTo>
                    <a:pt x="22885" y="321119"/>
                  </a:lnTo>
                  <a:lnTo>
                    <a:pt x="28394" y="383142"/>
                  </a:lnTo>
                  <a:lnTo>
                    <a:pt x="38821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10763" y="336911"/>
              <a:ext cx="37175" cy="452727"/>
            </a:xfrm>
            <a:custGeom>
              <a:avLst/>
              <a:gdLst/>
              <a:ahLst/>
              <a:cxnLst/>
              <a:rect l="0" t="0" r="0" b="0"/>
              <a:pathLst>
                <a:path w="37175" h="452727">
                  <a:moveTo>
                    <a:pt x="5589" y="0"/>
                  </a:moveTo>
                  <a:lnTo>
                    <a:pt x="0" y="16768"/>
                  </a:lnTo>
                  <a:lnTo>
                    <a:pt x="4442" y="70686"/>
                  </a:lnTo>
                  <a:lnTo>
                    <a:pt x="12138" y="121680"/>
                  </a:lnTo>
                  <a:lnTo>
                    <a:pt x="16108" y="177214"/>
                  </a:lnTo>
                  <a:lnTo>
                    <a:pt x="24218" y="238556"/>
                  </a:lnTo>
                  <a:lnTo>
                    <a:pt x="25926" y="293732"/>
                  </a:lnTo>
                  <a:lnTo>
                    <a:pt x="26433" y="344005"/>
                  </a:lnTo>
                  <a:lnTo>
                    <a:pt x="32193" y="402914"/>
                  </a:lnTo>
                  <a:lnTo>
                    <a:pt x="37174" y="4527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803279" y="579417"/>
              <a:ext cx="197344" cy="209230"/>
            </a:xfrm>
            <a:custGeom>
              <a:avLst/>
              <a:gdLst/>
              <a:ahLst/>
              <a:cxnLst/>
              <a:rect l="0" t="0" r="0" b="0"/>
              <a:pathLst>
                <a:path w="197344" h="209230">
                  <a:moveTo>
                    <a:pt x="92058" y="125992"/>
                  </a:moveTo>
                  <a:lnTo>
                    <a:pt x="100391" y="88514"/>
                  </a:lnTo>
                  <a:lnTo>
                    <a:pt x="98816" y="50546"/>
                  </a:lnTo>
                  <a:lnTo>
                    <a:pt x="92722" y="25780"/>
                  </a:lnTo>
                  <a:lnTo>
                    <a:pt x="82214" y="6974"/>
                  </a:lnTo>
                  <a:lnTo>
                    <a:pt x="74967" y="2193"/>
                  </a:lnTo>
                  <a:lnTo>
                    <a:pt x="57556" y="0"/>
                  </a:lnTo>
                  <a:lnTo>
                    <a:pt x="41239" y="6045"/>
                  </a:lnTo>
                  <a:lnTo>
                    <a:pt x="33612" y="10932"/>
                  </a:lnTo>
                  <a:lnTo>
                    <a:pt x="22018" y="25721"/>
                  </a:lnTo>
                  <a:lnTo>
                    <a:pt x="5043" y="69401"/>
                  </a:lnTo>
                  <a:lnTo>
                    <a:pt x="0" y="131494"/>
                  </a:lnTo>
                  <a:lnTo>
                    <a:pt x="7329" y="179225"/>
                  </a:lnTo>
                  <a:lnTo>
                    <a:pt x="17746" y="200734"/>
                  </a:lnTo>
                  <a:lnTo>
                    <a:pt x="24969" y="206235"/>
                  </a:lnTo>
                  <a:lnTo>
                    <a:pt x="33294" y="208733"/>
                  </a:lnTo>
                  <a:lnTo>
                    <a:pt x="42353" y="209229"/>
                  </a:lnTo>
                  <a:lnTo>
                    <a:pt x="49563" y="204880"/>
                  </a:lnTo>
                  <a:lnTo>
                    <a:pt x="60693" y="187569"/>
                  </a:lnTo>
                  <a:lnTo>
                    <a:pt x="84750" y="125852"/>
                  </a:lnTo>
                  <a:lnTo>
                    <a:pt x="90614" y="84803"/>
                  </a:lnTo>
                  <a:lnTo>
                    <a:pt x="101506" y="127768"/>
                  </a:lnTo>
                  <a:lnTo>
                    <a:pt x="124816" y="165337"/>
                  </a:lnTo>
                  <a:lnTo>
                    <a:pt x="131444" y="173279"/>
                  </a:lnTo>
                  <a:lnTo>
                    <a:pt x="140542" y="177404"/>
                  </a:lnTo>
                  <a:lnTo>
                    <a:pt x="163129" y="178867"/>
                  </a:lnTo>
                  <a:lnTo>
                    <a:pt x="179407" y="175618"/>
                  </a:lnTo>
                  <a:lnTo>
                    <a:pt x="197343" y="16810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11150" y="583296"/>
              <a:ext cx="273742" cy="207354"/>
            </a:xfrm>
            <a:custGeom>
              <a:avLst/>
              <a:gdLst/>
              <a:ahLst/>
              <a:cxnLst/>
              <a:rect l="0" t="0" r="0" b="0"/>
              <a:pathLst>
                <a:path w="273742" h="207354">
                  <a:moveTo>
                    <a:pt x="0" y="58942"/>
                  </a:moveTo>
                  <a:lnTo>
                    <a:pt x="0" y="113086"/>
                  </a:lnTo>
                  <a:lnTo>
                    <a:pt x="0" y="168033"/>
                  </a:lnTo>
                  <a:lnTo>
                    <a:pt x="5589" y="204349"/>
                  </a:lnTo>
                  <a:lnTo>
                    <a:pt x="7235" y="207353"/>
                  </a:lnTo>
                  <a:lnTo>
                    <a:pt x="8333" y="204676"/>
                  </a:lnTo>
                  <a:lnTo>
                    <a:pt x="8383" y="190393"/>
                  </a:lnTo>
                  <a:lnTo>
                    <a:pt x="1335" y="131278"/>
                  </a:lnTo>
                  <a:lnTo>
                    <a:pt x="8669" y="80639"/>
                  </a:lnTo>
                  <a:lnTo>
                    <a:pt x="24784" y="18530"/>
                  </a:lnTo>
                  <a:lnTo>
                    <a:pt x="31730" y="12113"/>
                  </a:lnTo>
                  <a:lnTo>
                    <a:pt x="41041" y="9006"/>
                  </a:lnTo>
                  <a:lnTo>
                    <a:pt x="51927" y="8103"/>
                  </a:lnTo>
                  <a:lnTo>
                    <a:pt x="60354" y="11012"/>
                  </a:lnTo>
                  <a:lnTo>
                    <a:pt x="72837" y="23602"/>
                  </a:lnTo>
                  <a:lnTo>
                    <a:pt x="90383" y="61450"/>
                  </a:lnTo>
                  <a:lnTo>
                    <a:pt x="108681" y="120826"/>
                  </a:lnTo>
                  <a:lnTo>
                    <a:pt x="119289" y="158906"/>
                  </a:lnTo>
                  <a:lnTo>
                    <a:pt x="122810" y="163019"/>
                  </a:lnTo>
                  <a:lnTo>
                    <a:pt x="126327" y="161082"/>
                  </a:lnTo>
                  <a:lnTo>
                    <a:pt x="145966" y="135530"/>
                  </a:lnTo>
                  <a:lnTo>
                    <a:pt x="202697" y="96534"/>
                  </a:lnTo>
                  <a:lnTo>
                    <a:pt x="244420" y="54174"/>
                  </a:lnTo>
                  <a:lnTo>
                    <a:pt x="254080" y="35766"/>
                  </a:lnTo>
                  <a:lnTo>
                    <a:pt x="253615" y="27113"/>
                  </a:lnTo>
                  <a:lnTo>
                    <a:pt x="243739" y="11261"/>
                  </a:lnTo>
                  <a:lnTo>
                    <a:pt x="224532" y="2655"/>
                  </a:lnTo>
                  <a:lnTo>
                    <a:pt x="201567" y="0"/>
                  </a:lnTo>
                  <a:lnTo>
                    <a:pt x="179662" y="2720"/>
                  </a:lnTo>
                  <a:lnTo>
                    <a:pt x="161348" y="10948"/>
                  </a:lnTo>
                  <a:lnTo>
                    <a:pt x="153189" y="16417"/>
                  </a:lnTo>
                  <a:lnTo>
                    <a:pt x="147750" y="24743"/>
                  </a:lnTo>
                  <a:lnTo>
                    <a:pt x="140094" y="59987"/>
                  </a:lnTo>
                  <a:lnTo>
                    <a:pt x="140165" y="103445"/>
                  </a:lnTo>
                  <a:lnTo>
                    <a:pt x="148473" y="123955"/>
                  </a:lnTo>
                  <a:lnTo>
                    <a:pt x="171894" y="154244"/>
                  </a:lnTo>
                  <a:lnTo>
                    <a:pt x="201060" y="174267"/>
                  </a:lnTo>
                  <a:lnTo>
                    <a:pt x="254912" y="183833"/>
                  </a:lnTo>
                  <a:lnTo>
                    <a:pt x="273741" y="1852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10218" y="608683"/>
              <a:ext cx="150556" cy="180833"/>
            </a:xfrm>
            <a:custGeom>
              <a:avLst/>
              <a:gdLst/>
              <a:ahLst/>
              <a:cxnLst/>
              <a:rect l="0" t="0" r="0" b="0"/>
              <a:pathLst>
                <a:path w="150556" h="180833">
                  <a:moveTo>
                    <a:pt x="90486" y="33555"/>
                  </a:moveTo>
                  <a:lnTo>
                    <a:pt x="84897" y="16787"/>
                  </a:lnTo>
                  <a:lnTo>
                    <a:pt x="72795" y="5436"/>
                  </a:lnTo>
                  <a:lnTo>
                    <a:pt x="64654" y="771"/>
                  </a:lnTo>
                  <a:lnTo>
                    <a:pt x="55717" y="0"/>
                  </a:lnTo>
                  <a:lnTo>
                    <a:pt x="36429" y="5384"/>
                  </a:lnTo>
                  <a:lnTo>
                    <a:pt x="19277" y="18695"/>
                  </a:lnTo>
                  <a:lnTo>
                    <a:pt x="11428" y="27158"/>
                  </a:lnTo>
                  <a:lnTo>
                    <a:pt x="2706" y="49039"/>
                  </a:lnTo>
                  <a:lnTo>
                    <a:pt x="0" y="75532"/>
                  </a:lnTo>
                  <a:lnTo>
                    <a:pt x="6224" y="120992"/>
                  </a:lnTo>
                  <a:lnTo>
                    <a:pt x="22366" y="156558"/>
                  </a:lnTo>
                  <a:lnTo>
                    <a:pt x="35254" y="174401"/>
                  </a:lnTo>
                  <a:lnTo>
                    <a:pt x="44306" y="178925"/>
                  </a:lnTo>
                  <a:lnTo>
                    <a:pt x="66842" y="180832"/>
                  </a:lnTo>
                  <a:lnTo>
                    <a:pt x="100248" y="175329"/>
                  </a:lnTo>
                  <a:lnTo>
                    <a:pt x="126784" y="160700"/>
                  </a:lnTo>
                  <a:lnTo>
                    <a:pt x="138984" y="145046"/>
                  </a:lnTo>
                  <a:lnTo>
                    <a:pt x="147136" y="125220"/>
                  </a:lnTo>
                  <a:lnTo>
                    <a:pt x="150555" y="88921"/>
                  </a:lnTo>
                  <a:lnTo>
                    <a:pt x="147209" y="66351"/>
                  </a:lnTo>
                  <a:lnTo>
                    <a:pt x="138703" y="47741"/>
                  </a:lnTo>
                  <a:lnTo>
                    <a:pt x="111543" y="12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08185" y="589595"/>
              <a:ext cx="142894" cy="211206"/>
            </a:xfrm>
            <a:custGeom>
              <a:avLst/>
              <a:gdLst/>
              <a:ahLst/>
              <a:cxnLst/>
              <a:rect l="0" t="0" r="0" b="0"/>
              <a:pathLst>
                <a:path w="142894" h="211206">
                  <a:moveTo>
                    <a:pt x="8333" y="31586"/>
                  </a:moveTo>
                  <a:lnTo>
                    <a:pt x="0" y="69064"/>
                  </a:lnTo>
                  <a:lnTo>
                    <a:pt x="1574" y="107031"/>
                  </a:lnTo>
                  <a:lnTo>
                    <a:pt x="17018" y="167300"/>
                  </a:lnTo>
                  <a:lnTo>
                    <a:pt x="28180" y="188999"/>
                  </a:lnTo>
                  <a:lnTo>
                    <a:pt x="44060" y="204103"/>
                  </a:lnTo>
                  <a:lnTo>
                    <a:pt x="53208" y="209768"/>
                  </a:lnTo>
                  <a:lnTo>
                    <a:pt x="62816" y="211205"/>
                  </a:lnTo>
                  <a:lnTo>
                    <a:pt x="82850" y="206563"/>
                  </a:lnTo>
                  <a:lnTo>
                    <a:pt x="108271" y="190796"/>
                  </a:lnTo>
                  <a:lnTo>
                    <a:pt x="120210" y="174875"/>
                  </a:lnTo>
                  <a:lnTo>
                    <a:pt x="137407" y="136059"/>
                  </a:lnTo>
                  <a:lnTo>
                    <a:pt x="142893" y="93866"/>
                  </a:lnTo>
                  <a:lnTo>
                    <a:pt x="136341" y="37952"/>
                  </a:lnTo>
                  <a:lnTo>
                    <a:pt x="12414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37616" y="571465"/>
              <a:ext cx="186474" cy="247410"/>
            </a:xfrm>
            <a:custGeom>
              <a:avLst/>
              <a:gdLst/>
              <a:ahLst/>
              <a:cxnLst/>
              <a:rect l="0" t="0" r="0" b="0"/>
              <a:pathLst>
                <a:path w="186474" h="247410">
                  <a:moveTo>
                    <a:pt x="126342" y="18130"/>
                  </a:moveTo>
                  <a:lnTo>
                    <a:pt x="109575" y="6952"/>
                  </a:lnTo>
                  <a:lnTo>
                    <a:pt x="76790" y="0"/>
                  </a:lnTo>
                  <a:lnTo>
                    <a:pt x="57136" y="4613"/>
                  </a:lnTo>
                  <a:lnTo>
                    <a:pt x="19865" y="26639"/>
                  </a:lnTo>
                  <a:lnTo>
                    <a:pt x="14413" y="34331"/>
                  </a:lnTo>
                  <a:lnTo>
                    <a:pt x="11948" y="42969"/>
                  </a:lnTo>
                  <a:lnTo>
                    <a:pt x="11475" y="52237"/>
                  </a:lnTo>
                  <a:lnTo>
                    <a:pt x="14669" y="59585"/>
                  </a:lnTo>
                  <a:lnTo>
                    <a:pt x="27577" y="70870"/>
                  </a:lnTo>
                  <a:lnTo>
                    <a:pt x="77678" y="91380"/>
                  </a:lnTo>
                  <a:lnTo>
                    <a:pt x="130637" y="105779"/>
                  </a:lnTo>
                  <a:lnTo>
                    <a:pt x="161020" y="121959"/>
                  </a:lnTo>
                  <a:lnTo>
                    <a:pt x="174120" y="137976"/>
                  </a:lnTo>
                  <a:lnTo>
                    <a:pt x="182672" y="157963"/>
                  </a:lnTo>
                  <a:lnTo>
                    <a:pt x="186473" y="182444"/>
                  </a:lnTo>
                  <a:lnTo>
                    <a:pt x="181923" y="202682"/>
                  </a:lnTo>
                  <a:lnTo>
                    <a:pt x="177434" y="211355"/>
                  </a:lnTo>
                  <a:lnTo>
                    <a:pt x="163088" y="224111"/>
                  </a:lnTo>
                  <a:lnTo>
                    <a:pt x="125282" y="241832"/>
                  </a:lnTo>
                  <a:lnTo>
                    <a:pt x="88853" y="247409"/>
                  </a:lnTo>
                  <a:lnTo>
                    <a:pt x="43028" y="240888"/>
                  </a:lnTo>
                  <a:lnTo>
                    <a:pt x="0" y="228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347647" y="885854"/>
              <a:ext cx="2838074" cy="25474"/>
            </a:xfrm>
            <a:custGeom>
              <a:avLst/>
              <a:gdLst/>
              <a:ahLst/>
              <a:cxnLst/>
              <a:rect l="0" t="0" r="0" b="0"/>
              <a:pathLst>
                <a:path w="2838074" h="25474">
                  <a:moveTo>
                    <a:pt x="2838073" y="25473"/>
                  </a:moveTo>
                  <a:lnTo>
                    <a:pt x="2829529" y="24528"/>
                  </a:lnTo>
                  <a:lnTo>
                    <a:pt x="2772677" y="20570"/>
                  </a:lnTo>
                  <a:lnTo>
                    <a:pt x="2726932" y="19885"/>
                  </a:lnTo>
                  <a:lnTo>
                    <a:pt x="2666585" y="19682"/>
                  </a:lnTo>
                  <a:lnTo>
                    <a:pt x="2613999" y="18452"/>
                  </a:lnTo>
                  <a:lnTo>
                    <a:pt x="2551625" y="12368"/>
                  </a:lnTo>
                  <a:lnTo>
                    <a:pt x="2501948" y="10046"/>
                  </a:lnTo>
                  <a:lnTo>
                    <a:pt x="2454084" y="9358"/>
                  </a:lnTo>
                  <a:lnTo>
                    <a:pt x="2393108" y="10323"/>
                  </a:lnTo>
                  <a:lnTo>
                    <a:pt x="2343846" y="15159"/>
                  </a:lnTo>
                  <a:lnTo>
                    <a:pt x="2285279" y="10618"/>
                  </a:lnTo>
                  <a:lnTo>
                    <a:pt x="2228649" y="9374"/>
                  </a:lnTo>
                  <a:lnTo>
                    <a:pt x="2188030" y="9204"/>
                  </a:lnTo>
                  <a:lnTo>
                    <a:pt x="2128144" y="5989"/>
                  </a:lnTo>
                  <a:lnTo>
                    <a:pt x="2070879" y="11"/>
                  </a:lnTo>
                  <a:lnTo>
                    <a:pt x="2014507" y="0"/>
                  </a:lnTo>
                  <a:lnTo>
                    <a:pt x="1958312" y="6930"/>
                  </a:lnTo>
                  <a:lnTo>
                    <a:pt x="1902151" y="8645"/>
                  </a:lnTo>
                  <a:lnTo>
                    <a:pt x="1845997" y="8984"/>
                  </a:lnTo>
                  <a:lnTo>
                    <a:pt x="1786726" y="9051"/>
                  </a:lnTo>
                  <a:lnTo>
                    <a:pt x="1724628" y="9065"/>
                  </a:lnTo>
                  <a:lnTo>
                    <a:pt x="1667301" y="9067"/>
                  </a:lnTo>
                  <a:lnTo>
                    <a:pt x="1607798" y="9068"/>
                  </a:lnTo>
                  <a:lnTo>
                    <a:pt x="1545655" y="9068"/>
                  </a:lnTo>
                  <a:lnTo>
                    <a:pt x="1487149" y="9068"/>
                  </a:lnTo>
                  <a:lnTo>
                    <a:pt x="1438765" y="9068"/>
                  </a:lnTo>
                  <a:lnTo>
                    <a:pt x="1379901" y="9068"/>
                  </a:lnTo>
                  <a:lnTo>
                    <a:pt x="1317624" y="14657"/>
                  </a:lnTo>
                  <a:lnTo>
                    <a:pt x="1256233" y="18621"/>
                  </a:lnTo>
                  <a:lnTo>
                    <a:pt x="1207348" y="19307"/>
                  </a:lnTo>
                  <a:lnTo>
                    <a:pt x="1148316" y="19539"/>
                  </a:lnTo>
                  <a:lnTo>
                    <a:pt x="1091595" y="19585"/>
                  </a:lnTo>
                  <a:lnTo>
                    <a:pt x="1043793" y="19593"/>
                  </a:lnTo>
                  <a:lnTo>
                    <a:pt x="983644" y="19596"/>
                  </a:lnTo>
                  <a:lnTo>
                    <a:pt x="926702" y="19596"/>
                  </a:lnTo>
                  <a:lnTo>
                    <a:pt x="870395" y="19596"/>
                  </a:lnTo>
                  <a:lnTo>
                    <a:pt x="814212" y="19596"/>
                  </a:lnTo>
                  <a:lnTo>
                    <a:pt x="758054" y="19596"/>
                  </a:lnTo>
                  <a:lnTo>
                    <a:pt x="701900" y="19596"/>
                  </a:lnTo>
                  <a:lnTo>
                    <a:pt x="645748" y="19596"/>
                  </a:lnTo>
                  <a:lnTo>
                    <a:pt x="589596" y="19596"/>
                  </a:lnTo>
                  <a:lnTo>
                    <a:pt x="527855" y="19596"/>
                  </a:lnTo>
                  <a:lnTo>
                    <a:pt x="467739" y="19596"/>
                  </a:lnTo>
                  <a:lnTo>
                    <a:pt x="410804" y="19596"/>
                  </a:lnTo>
                  <a:lnTo>
                    <a:pt x="359196" y="19596"/>
                  </a:lnTo>
                  <a:lnTo>
                    <a:pt x="301401" y="19596"/>
                  </a:lnTo>
                  <a:lnTo>
                    <a:pt x="239950" y="19596"/>
                  </a:lnTo>
                  <a:lnTo>
                    <a:pt x="180151" y="19596"/>
                  </a:lnTo>
                  <a:lnTo>
                    <a:pt x="127338" y="19596"/>
                  </a:lnTo>
                  <a:lnTo>
                    <a:pt x="66401" y="19596"/>
                  </a:lnTo>
                  <a:lnTo>
                    <a:pt x="14849" y="19596"/>
                  </a:lnTo>
                  <a:lnTo>
                    <a:pt x="0" y="195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128108" y="242155"/>
            <a:ext cx="1336183" cy="747524"/>
            <a:chOff x="4128108" y="242155"/>
            <a:chExt cx="1336183" cy="747524"/>
          </a:xfrm>
        </p:grpSpPr>
        <p:sp>
          <p:nvSpPr>
            <p:cNvPr id="17" name="Freeform 16"/>
            <p:cNvSpPr/>
            <p:nvPr/>
          </p:nvSpPr>
          <p:spPr>
            <a:xfrm>
              <a:off x="4128108" y="242155"/>
              <a:ext cx="251748" cy="747524"/>
            </a:xfrm>
            <a:custGeom>
              <a:avLst/>
              <a:gdLst/>
              <a:ahLst/>
              <a:cxnLst/>
              <a:rect l="0" t="0" r="0" b="0"/>
              <a:pathLst>
                <a:path w="251748" h="747524">
                  <a:moveTo>
                    <a:pt x="251747" y="0"/>
                  </a:moveTo>
                  <a:lnTo>
                    <a:pt x="207784" y="20243"/>
                  </a:lnTo>
                  <a:lnTo>
                    <a:pt x="153783" y="77561"/>
                  </a:lnTo>
                  <a:lnTo>
                    <a:pt x="104158" y="136040"/>
                  </a:lnTo>
                  <a:lnTo>
                    <a:pt x="60591" y="191671"/>
                  </a:lnTo>
                  <a:lnTo>
                    <a:pt x="36606" y="247738"/>
                  </a:lnTo>
                  <a:lnTo>
                    <a:pt x="20603" y="300060"/>
                  </a:lnTo>
                  <a:lnTo>
                    <a:pt x="9735" y="349000"/>
                  </a:lnTo>
                  <a:lnTo>
                    <a:pt x="2225" y="400545"/>
                  </a:lnTo>
                  <a:lnTo>
                    <a:pt x="0" y="452862"/>
                  </a:lnTo>
                  <a:lnTo>
                    <a:pt x="2460" y="502289"/>
                  </a:lnTo>
                  <a:lnTo>
                    <a:pt x="13772" y="560912"/>
                  </a:lnTo>
                  <a:lnTo>
                    <a:pt x="35676" y="616382"/>
                  </a:lnTo>
                  <a:lnTo>
                    <a:pt x="75042" y="673192"/>
                  </a:lnTo>
                  <a:lnTo>
                    <a:pt x="108091" y="713473"/>
                  </a:lnTo>
                  <a:lnTo>
                    <a:pt x="147201" y="735122"/>
                  </a:lnTo>
                  <a:lnTo>
                    <a:pt x="178047" y="7475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50522" y="431668"/>
              <a:ext cx="229375" cy="428606"/>
            </a:xfrm>
            <a:custGeom>
              <a:avLst/>
              <a:gdLst/>
              <a:ahLst/>
              <a:cxnLst/>
              <a:rect l="0" t="0" r="0" b="0"/>
              <a:pathLst>
                <a:path w="229375" h="428606">
                  <a:moveTo>
                    <a:pt x="29333" y="0"/>
                  </a:moveTo>
                  <a:lnTo>
                    <a:pt x="22097" y="28726"/>
                  </a:lnTo>
                  <a:lnTo>
                    <a:pt x="19780" y="77921"/>
                  </a:lnTo>
                  <a:lnTo>
                    <a:pt x="19093" y="128893"/>
                  </a:lnTo>
                  <a:lnTo>
                    <a:pt x="15742" y="185511"/>
                  </a:lnTo>
                  <a:lnTo>
                    <a:pt x="9751" y="242015"/>
                  </a:lnTo>
                  <a:lnTo>
                    <a:pt x="7397" y="301096"/>
                  </a:lnTo>
                  <a:lnTo>
                    <a:pt x="0" y="357826"/>
                  </a:lnTo>
                  <a:lnTo>
                    <a:pt x="1088" y="383642"/>
                  </a:lnTo>
                  <a:lnTo>
                    <a:pt x="9370" y="402914"/>
                  </a:lnTo>
                  <a:lnTo>
                    <a:pt x="23970" y="416159"/>
                  </a:lnTo>
                  <a:lnTo>
                    <a:pt x="32777" y="421329"/>
                  </a:lnTo>
                  <a:lnTo>
                    <a:pt x="73117" y="428605"/>
                  </a:lnTo>
                  <a:lnTo>
                    <a:pt x="122339" y="422658"/>
                  </a:lnTo>
                  <a:lnTo>
                    <a:pt x="182090" y="412429"/>
                  </a:lnTo>
                  <a:lnTo>
                    <a:pt x="229374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11440" y="621181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21969" y="400082"/>
              <a:ext cx="136871" cy="63172"/>
            </a:xfrm>
            <a:custGeom>
              <a:avLst/>
              <a:gdLst/>
              <a:ahLst/>
              <a:cxnLst/>
              <a:rect l="0" t="0" r="0" b="0"/>
              <a:pathLst>
                <a:path w="136871" h="63172">
                  <a:moveTo>
                    <a:pt x="136870" y="0"/>
                  </a:moveTo>
                  <a:lnTo>
                    <a:pt x="82995" y="27512"/>
                  </a:lnTo>
                  <a:lnTo>
                    <a:pt x="23288" y="4908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43067" y="652766"/>
              <a:ext cx="136872" cy="157929"/>
            </a:xfrm>
            <a:custGeom>
              <a:avLst/>
              <a:gdLst/>
              <a:ahLst/>
              <a:cxnLst/>
              <a:rect l="0" t="0" r="0" b="0"/>
              <a:pathLst>
                <a:path w="136872" h="157929">
                  <a:moveTo>
                    <a:pt x="136871" y="0"/>
                  </a:moveTo>
                  <a:lnTo>
                    <a:pt x="87372" y="55088"/>
                  </a:lnTo>
                  <a:lnTo>
                    <a:pt x="38583" y="115763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53596" y="631709"/>
              <a:ext cx="136871" cy="221100"/>
            </a:xfrm>
            <a:custGeom>
              <a:avLst/>
              <a:gdLst/>
              <a:ahLst/>
              <a:cxnLst/>
              <a:rect l="0" t="0" r="0" b="0"/>
              <a:pathLst>
                <a:path w="136871" h="221100">
                  <a:moveTo>
                    <a:pt x="0" y="0"/>
                  </a:moveTo>
                  <a:lnTo>
                    <a:pt x="26363" y="55045"/>
                  </a:lnTo>
                  <a:lnTo>
                    <a:pt x="66838" y="118239"/>
                  </a:lnTo>
                  <a:lnTo>
                    <a:pt x="108808" y="178028"/>
                  </a:lnTo>
                  <a:lnTo>
                    <a:pt x="130634" y="206568"/>
                  </a:lnTo>
                  <a:lnTo>
                    <a:pt x="136870" y="2210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17242" y="410611"/>
              <a:ext cx="10095" cy="463255"/>
            </a:xfrm>
            <a:custGeom>
              <a:avLst/>
              <a:gdLst/>
              <a:ahLst/>
              <a:cxnLst/>
              <a:rect l="0" t="0" r="0" b="0"/>
              <a:pathLst>
                <a:path w="10095" h="463255">
                  <a:moveTo>
                    <a:pt x="10094" y="0"/>
                  </a:moveTo>
                  <a:lnTo>
                    <a:pt x="1761" y="48931"/>
                  </a:lnTo>
                  <a:lnTo>
                    <a:pt x="0" y="108061"/>
                  </a:lnTo>
                  <a:lnTo>
                    <a:pt x="822" y="168311"/>
                  </a:lnTo>
                  <a:lnTo>
                    <a:pt x="6827" y="228724"/>
                  </a:lnTo>
                  <a:lnTo>
                    <a:pt x="9126" y="280160"/>
                  </a:lnTo>
                  <a:lnTo>
                    <a:pt x="9808" y="337644"/>
                  </a:lnTo>
                  <a:lnTo>
                    <a:pt x="10009" y="391071"/>
                  </a:lnTo>
                  <a:lnTo>
                    <a:pt x="10077" y="442280"/>
                  </a:lnTo>
                  <a:lnTo>
                    <a:pt x="10094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90466" y="579067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83538" y="0"/>
                  </a:lnTo>
                  <a:lnTo>
                    <a:pt x="122129" y="7236"/>
                  </a:lnTo>
                  <a:lnTo>
                    <a:pt x="63726" y="12997"/>
                  </a:lnTo>
                  <a:lnTo>
                    <a:pt x="27460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55791" y="621181"/>
              <a:ext cx="134759" cy="205517"/>
            </a:xfrm>
            <a:custGeom>
              <a:avLst/>
              <a:gdLst/>
              <a:ahLst/>
              <a:cxnLst/>
              <a:rect l="0" t="0" r="0" b="0"/>
              <a:pathLst>
                <a:path w="134759" h="205517">
                  <a:moveTo>
                    <a:pt x="8416" y="84228"/>
                  </a:moveTo>
                  <a:lnTo>
                    <a:pt x="26374" y="147656"/>
                  </a:lnTo>
                  <a:lnTo>
                    <a:pt x="49613" y="204743"/>
                  </a:lnTo>
                  <a:lnTo>
                    <a:pt x="46409" y="205516"/>
                  </a:lnTo>
                  <a:lnTo>
                    <a:pt x="40764" y="203691"/>
                  </a:lnTo>
                  <a:lnTo>
                    <a:pt x="31372" y="192305"/>
                  </a:lnTo>
                  <a:lnTo>
                    <a:pt x="12176" y="139144"/>
                  </a:lnTo>
                  <a:lnTo>
                    <a:pt x="1057" y="92086"/>
                  </a:lnTo>
                  <a:lnTo>
                    <a:pt x="0" y="78938"/>
                  </a:lnTo>
                  <a:lnTo>
                    <a:pt x="5066" y="58090"/>
                  </a:lnTo>
                  <a:lnTo>
                    <a:pt x="27382" y="25642"/>
                  </a:lnTo>
                  <a:lnTo>
                    <a:pt x="46871" y="14126"/>
                  </a:lnTo>
                  <a:lnTo>
                    <a:pt x="84151" y="4185"/>
                  </a:lnTo>
                  <a:lnTo>
                    <a:pt x="13475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34491" y="660584"/>
              <a:ext cx="229800" cy="202753"/>
            </a:xfrm>
            <a:custGeom>
              <a:avLst/>
              <a:gdLst/>
              <a:ahLst/>
              <a:cxnLst/>
              <a:rect l="0" t="0" r="0" b="0"/>
              <a:pathLst>
                <a:path w="229800" h="202753">
                  <a:moveTo>
                    <a:pt x="135042" y="86939"/>
                  </a:moveTo>
                  <a:lnTo>
                    <a:pt x="135042" y="64582"/>
                  </a:lnTo>
                  <a:lnTo>
                    <a:pt x="123864" y="33911"/>
                  </a:lnTo>
                  <a:lnTo>
                    <a:pt x="109017" y="19307"/>
                  </a:lnTo>
                  <a:lnTo>
                    <a:pt x="70890" y="400"/>
                  </a:lnTo>
                  <a:lnTo>
                    <a:pt x="61858" y="0"/>
                  </a:lnTo>
                  <a:lnTo>
                    <a:pt x="45584" y="5796"/>
                  </a:lnTo>
                  <a:lnTo>
                    <a:pt x="23269" y="22212"/>
                  </a:lnTo>
                  <a:lnTo>
                    <a:pt x="7428" y="47483"/>
                  </a:lnTo>
                  <a:lnTo>
                    <a:pt x="0" y="103105"/>
                  </a:lnTo>
                  <a:lnTo>
                    <a:pt x="1652" y="157246"/>
                  </a:lnTo>
                  <a:lnTo>
                    <a:pt x="4002" y="168905"/>
                  </a:lnTo>
                  <a:lnTo>
                    <a:pt x="9078" y="175508"/>
                  </a:lnTo>
                  <a:lnTo>
                    <a:pt x="15971" y="178740"/>
                  </a:lnTo>
                  <a:lnTo>
                    <a:pt x="24076" y="179725"/>
                  </a:lnTo>
                  <a:lnTo>
                    <a:pt x="42440" y="174581"/>
                  </a:lnTo>
                  <a:lnTo>
                    <a:pt x="69390" y="158530"/>
                  </a:lnTo>
                  <a:lnTo>
                    <a:pt x="83637" y="144494"/>
                  </a:lnTo>
                  <a:lnTo>
                    <a:pt x="106205" y="96728"/>
                  </a:lnTo>
                  <a:lnTo>
                    <a:pt x="108798" y="94635"/>
                  </a:lnTo>
                  <a:lnTo>
                    <a:pt x="110527" y="97919"/>
                  </a:lnTo>
                  <a:lnTo>
                    <a:pt x="114788" y="112876"/>
                  </a:lnTo>
                  <a:lnTo>
                    <a:pt x="131511" y="141027"/>
                  </a:lnTo>
                  <a:lnTo>
                    <a:pt x="158172" y="169256"/>
                  </a:lnTo>
                  <a:lnTo>
                    <a:pt x="220562" y="199110"/>
                  </a:lnTo>
                  <a:lnTo>
                    <a:pt x="229799" y="2027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937658" y="326383"/>
            <a:ext cx="3880104" cy="684353"/>
            <a:chOff x="3937658" y="326383"/>
            <a:chExt cx="3880104" cy="684353"/>
          </a:xfrm>
        </p:grpSpPr>
        <p:sp>
          <p:nvSpPr>
            <p:cNvPr id="28" name="Freeform 27"/>
            <p:cNvSpPr/>
            <p:nvPr/>
          </p:nvSpPr>
          <p:spPr>
            <a:xfrm>
              <a:off x="5359005" y="326383"/>
              <a:ext cx="199551" cy="684353"/>
            </a:xfrm>
            <a:custGeom>
              <a:avLst/>
              <a:gdLst/>
              <a:ahLst/>
              <a:cxnLst/>
              <a:rect l="0" t="0" r="0" b="0"/>
              <a:pathLst>
                <a:path w="199551" h="684353">
                  <a:moveTo>
                    <a:pt x="0" y="0"/>
                  </a:moveTo>
                  <a:lnTo>
                    <a:pt x="55087" y="55087"/>
                  </a:lnTo>
                  <a:lnTo>
                    <a:pt x="102487" y="108726"/>
                  </a:lnTo>
                  <a:lnTo>
                    <a:pt x="132808" y="162117"/>
                  </a:lnTo>
                  <a:lnTo>
                    <a:pt x="160158" y="216553"/>
                  </a:lnTo>
                  <a:lnTo>
                    <a:pt x="187452" y="278732"/>
                  </a:lnTo>
                  <a:lnTo>
                    <a:pt x="197555" y="340931"/>
                  </a:lnTo>
                  <a:lnTo>
                    <a:pt x="199550" y="402610"/>
                  </a:lnTo>
                  <a:lnTo>
                    <a:pt x="196776" y="453474"/>
                  </a:lnTo>
                  <a:lnTo>
                    <a:pt x="188545" y="505590"/>
                  </a:lnTo>
                  <a:lnTo>
                    <a:pt x="178698" y="554957"/>
                  </a:lnTo>
                  <a:lnTo>
                    <a:pt x="159300" y="613559"/>
                  </a:lnTo>
                  <a:lnTo>
                    <a:pt x="140174" y="659450"/>
                  </a:lnTo>
                  <a:lnTo>
                    <a:pt x="115813" y="6843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71103" y="392008"/>
              <a:ext cx="296059" cy="460801"/>
            </a:xfrm>
            <a:custGeom>
              <a:avLst/>
              <a:gdLst/>
              <a:ahLst/>
              <a:cxnLst/>
              <a:rect l="0" t="0" r="0" b="0"/>
              <a:pathLst>
                <a:path w="296059" h="460801">
                  <a:moveTo>
                    <a:pt x="40627" y="429214"/>
                  </a:moveTo>
                  <a:lnTo>
                    <a:pt x="32294" y="380284"/>
                  </a:lnTo>
                  <a:lnTo>
                    <a:pt x="24943" y="321153"/>
                  </a:lnTo>
                  <a:lnTo>
                    <a:pt x="21162" y="267345"/>
                  </a:lnTo>
                  <a:lnTo>
                    <a:pt x="12649" y="209157"/>
                  </a:lnTo>
                  <a:lnTo>
                    <a:pt x="6635" y="146884"/>
                  </a:lnTo>
                  <a:lnTo>
                    <a:pt x="117" y="89176"/>
                  </a:lnTo>
                  <a:lnTo>
                    <a:pt x="0" y="33886"/>
                  </a:lnTo>
                  <a:lnTo>
                    <a:pt x="4243" y="10188"/>
                  </a:lnTo>
                  <a:lnTo>
                    <a:pt x="10522" y="3634"/>
                  </a:lnTo>
                  <a:lnTo>
                    <a:pt x="19388" y="435"/>
                  </a:lnTo>
                  <a:lnTo>
                    <a:pt x="40546" y="0"/>
                  </a:lnTo>
                  <a:lnTo>
                    <a:pt x="93259" y="12369"/>
                  </a:lnTo>
                  <a:lnTo>
                    <a:pt x="152964" y="47364"/>
                  </a:lnTo>
                  <a:lnTo>
                    <a:pt x="196698" y="83296"/>
                  </a:lnTo>
                  <a:lnTo>
                    <a:pt x="250943" y="145078"/>
                  </a:lnTo>
                  <a:lnTo>
                    <a:pt x="273479" y="177740"/>
                  </a:lnTo>
                  <a:lnTo>
                    <a:pt x="296058" y="238243"/>
                  </a:lnTo>
                  <a:lnTo>
                    <a:pt x="295945" y="276444"/>
                  </a:lnTo>
                  <a:lnTo>
                    <a:pt x="284256" y="336170"/>
                  </a:lnTo>
                  <a:lnTo>
                    <a:pt x="265932" y="367071"/>
                  </a:lnTo>
                  <a:lnTo>
                    <a:pt x="218779" y="413232"/>
                  </a:lnTo>
                  <a:lnTo>
                    <a:pt x="176163" y="434463"/>
                  </a:lnTo>
                  <a:lnTo>
                    <a:pt x="115769" y="453548"/>
                  </a:lnTo>
                  <a:lnTo>
                    <a:pt x="62900" y="459845"/>
                  </a:lnTo>
                  <a:lnTo>
                    <a:pt x="51156" y="4608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10609" y="642258"/>
              <a:ext cx="143402" cy="210551"/>
            </a:xfrm>
            <a:custGeom>
              <a:avLst/>
              <a:gdLst/>
              <a:ahLst/>
              <a:cxnLst/>
              <a:rect l="0" t="0" r="0" b="0"/>
              <a:pathLst>
                <a:path w="143402" h="210551">
                  <a:moveTo>
                    <a:pt x="27505" y="94736"/>
                  </a:moveTo>
                  <a:lnTo>
                    <a:pt x="64983" y="86403"/>
                  </a:lnTo>
                  <a:lnTo>
                    <a:pt x="110817" y="79052"/>
                  </a:lnTo>
                  <a:lnTo>
                    <a:pt x="137458" y="64093"/>
                  </a:lnTo>
                  <a:lnTo>
                    <a:pt x="141751" y="55590"/>
                  </a:lnTo>
                  <a:lnTo>
                    <a:pt x="143401" y="33664"/>
                  </a:lnTo>
                  <a:lnTo>
                    <a:pt x="139864" y="23606"/>
                  </a:lnTo>
                  <a:lnTo>
                    <a:pt x="126575" y="6191"/>
                  </a:lnTo>
                  <a:lnTo>
                    <a:pt x="116948" y="1781"/>
                  </a:lnTo>
                  <a:lnTo>
                    <a:pt x="93774" y="0"/>
                  </a:lnTo>
                  <a:lnTo>
                    <a:pt x="60008" y="11164"/>
                  </a:lnTo>
                  <a:lnTo>
                    <a:pt x="41561" y="29127"/>
                  </a:lnTo>
                  <a:lnTo>
                    <a:pt x="10654" y="73198"/>
                  </a:lnTo>
                  <a:lnTo>
                    <a:pt x="2469" y="97642"/>
                  </a:lnTo>
                  <a:lnTo>
                    <a:pt x="0" y="122934"/>
                  </a:lnTo>
                  <a:lnTo>
                    <a:pt x="2802" y="145873"/>
                  </a:lnTo>
                  <a:lnTo>
                    <a:pt x="16546" y="178518"/>
                  </a:lnTo>
                  <a:lnTo>
                    <a:pt x="31993" y="193584"/>
                  </a:lnTo>
                  <a:lnTo>
                    <a:pt x="51726" y="203009"/>
                  </a:lnTo>
                  <a:lnTo>
                    <a:pt x="96283" y="209060"/>
                  </a:lnTo>
                  <a:lnTo>
                    <a:pt x="122261" y="2105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288632" y="357968"/>
              <a:ext cx="91638" cy="473784"/>
            </a:xfrm>
            <a:custGeom>
              <a:avLst/>
              <a:gdLst/>
              <a:ahLst/>
              <a:cxnLst/>
              <a:rect l="0" t="0" r="0" b="0"/>
              <a:pathLst>
                <a:path w="91638" h="473784">
                  <a:moveTo>
                    <a:pt x="91637" y="473783"/>
                  </a:moveTo>
                  <a:lnTo>
                    <a:pt x="73679" y="418738"/>
                  </a:lnTo>
                  <a:lnTo>
                    <a:pt x="59970" y="367330"/>
                  </a:lnTo>
                  <a:lnTo>
                    <a:pt x="49499" y="319799"/>
                  </a:lnTo>
                  <a:lnTo>
                    <a:pt x="38987" y="264381"/>
                  </a:lnTo>
                  <a:lnTo>
                    <a:pt x="24955" y="204432"/>
                  </a:lnTo>
                  <a:lnTo>
                    <a:pt x="10918" y="151559"/>
                  </a:lnTo>
                  <a:lnTo>
                    <a:pt x="0" y="99868"/>
                  </a:lnTo>
                  <a:lnTo>
                    <a:pt x="607" y="70122"/>
                  </a:lnTo>
                  <a:lnTo>
                    <a:pt x="8675" y="45204"/>
                  </a:lnTo>
                  <a:lnTo>
                    <a:pt x="23179" y="25550"/>
                  </a:lnTo>
                  <a:lnTo>
                    <a:pt x="31961" y="17033"/>
                  </a:lnTo>
                  <a:lnTo>
                    <a:pt x="54196" y="7571"/>
                  </a:lnTo>
                  <a:lnTo>
                    <a:pt x="9163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64456" y="579067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39946" y="15641"/>
                  </a:lnTo>
                  <a:lnTo>
                    <a:pt x="88186" y="34844"/>
                  </a:lnTo>
                  <a:lnTo>
                    <a:pt x="26893" y="4115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06611" y="663295"/>
              <a:ext cx="21059" cy="168457"/>
            </a:xfrm>
            <a:custGeom>
              <a:avLst/>
              <a:gdLst/>
              <a:ahLst/>
              <a:cxnLst/>
              <a:rect l="0" t="0" r="0" b="0"/>
              <a:pathLst>
                <a:path w="21059" h="168457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21058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17140" y="515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601368" y="633200"/>
              <a:ext cx="168456" cy="209080"/>
            </a:xfrm>
            <a:custGeom>
              <a:avLst/>
              <a:gdLst/>
              <a:ahLst/>
              <a:cxnLst/>
              <a:rect l="0" t="0" r="0" b="0"/>
              <a:pathLst>
                <a:path w="168456" h="209080">
                  <a:moveTo>
                    <a:pt x="0" y="30095"/>
                  </a:moveTo>
                  <a:lnTo>
                    <a:pt x="15641" y="57651"/>
                  </a:lnTo>
                  <a:lnTo>
                    <a:pt x="31209" y="116993"/>
                  </a:lnTo>
                  <a:lnTo>
                    <a:pt x="36097" y="148265"/>
                  </a:lnTo>
                  <a:lnTo>
                    <a:pt x="34370" y="173862"/>
                  </a:lnTo>
                  <a:lnTo>
                    <a:pt x="32272" y="177412"/>
                  </a:lnTo>
                  <a:lnTo>
                    <a:pt x="29703" y="175100"/>
                  </a:lnTo>
                  <a:lnTo>
                    <a:pt x="6909" y="113567"/>
                  </a:lnTo>
                  <a:lnTo>
                    <a:pt x="1365" y="62484"/>
                  </a:lnTo>
                  <a:lnTo>
                    <a:pt x="607" y="30842"/>
                  </a:lnTo>
                  <a:lnTo>
                    <a:pt x="3914" y="18895"/>
                  </a:lnTo>
                  <a:lnTo>
                    <a:pt x="9628" y="9760"/>
                  </a:lnTo>
                  <a:lnTo>
                    <a:pt x="16947" y="2500"/>
                  </a:lnTo>
                  <a:lnTo>
                    <a:pt x="25336" y="0"/>
                  </a:lnTo>
                  <a:lnTo>
                    <a:pt x="44015" y="3461"/>
                  </a:lnTo>
                  <a:lnTo>
                    <a:pt x="74262" y="24153"/>
                  </a:lnTo>
                  <a:lnTo>
                    <a:pt x="114963" y="84266"/>
                  </a:lnTo>
                  <a:lnTo>
                    <a:pt x="142390" y="144723"/>
                  </a:lnTo>
                  <a:lnTo>
                    <a:pt x="157631" y="184669"/>
                  </a:lnTo>
                  <a:lnTo>
                    <a:pt x="168455" y="20907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832995" y="726466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811938" y="56853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69865" y="484310"/>
              <a:ext cx="52643" cy="368499"/>
            </a:xfrm>
            <a:custGeom>
              <a:avLst/>
              <a:gdLst/>
              <a:ahLst/>
              <a:cxnLst/>
              <a:rect l="0" t="0" r="0" b="0"/>
              <a:pathLst>
                <a:path w="52643" h="368499">
                  <a:moveTo>
                    <a:pt x="0" y="0"/>
                  </a:moveTo>
                  <a:lnTo>
                    <a:pt x="3120" y="60384"/>
                  </a:lnTo>
                  <a:lnTo>
                    <a:pt x="14655" y="121632"/>
                  </a:lnTo>
                  <a:lnTo>
                    <a:pt x="20962" y="174762"/>
                  </a:lnTo>
                  <a:lnTo>
                    <a:pt x="32260" y="226504"/>
                  </a:lnTo>
                  <a:lnTo>
                    <a:pt x="40168" y="286767"/>
                  </a:lnTo>
                  <a:lnTo>
                    <a:pt x="44978" y="348477"/>
                  </a:lnTo>
                  <a:lnTo>
                    <a:pt x="52642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85637" y="621181"/>
              <a:ext cx="178986" cy="52643"/>
            </a:xfrm>
            <a:custGeom>
              <a:avLst/>
              <a:gdLst/>
              <a:ahLst/>
              <a:cxnLst/>
              <a:rect l="0" t="0" r="0" b="0"/>
              <a:pathLst>
                <a:path w="178986" h="52643">
                  <a:moveTo>
                    <a:pt x="178985" y="0"/>
                  </a:moveTo>
                  <a:lnTo>
                    <a:pt x="135022" y="23719"/>
                  </a:lnTo>
                  <a:lnTo>
                    <a:pt x="75652" y="42002"/>
                  </a:lnTo>
                  <a:lnTo>
                    <a:pt x="39573" y="4949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101146" y="673823"/>
              <a:ext cx="26647" cy="178986"/>
            </a:xfrm>
            <a:custGeom>
              <a:avLst/>
              <a:gdLst/>
              <a:ahLst/>
              <a:cxnLst/>
              <a:rect l="0" t="0" r="0" b="0"/>
              <a:pathLst>
                <a:path w="26647" h="178986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3308" y="102552"/>
                  </a:lnTo>
                  <a:lnTo>
                    <a:pt x="23665" y="151842"/>
                  </a:lnTo>
                  <a:lnTo>
                    <a:pt x="26646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096207" y="5580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183175" y="621181"/>
              <a:ext cx="147897" cy="210573"/>
            </a:xfrm>
            <a:custGeom>
              <a:avLst/>
              <a:gdLst/>
              <a:ahLst/>
              <a:cxnLst/>
              <a:rect l="0" t="0" r="0" b="0"/>
              <a:pathLst>
                <a:path w="147897" h="210573">
                  <a:moveTo>
                    <a:pt x="92017" y="0"/>
                  </a:moveTo>
                  <a:lnTo>
                    <a:pt x="60734" y="9575"/>
                  </a:lnTo>
                  <a:lnTo>
                    <a:pt x="22329" y="39403"/>
                  </a:lnTo>
                  <a:lnTo>
                    <a:pt x="6507" y="65487"/>
                  </a:lnTo>
                  <a:lnTo>
                    <a:pt x="0" y="101032"/>
                  </a:lnTo>
                  <a:lnTo>
                    <a:pt x="3661" y="141199"/>
                  </a:lnTo>
                  <a:lnTo>
                    <a:pt x="17744" y="177147"/>
                  </a:lnTo>
                  <a:lnTo>
                    <a:pt x="42324" y="204436"/>
                  </a:lnTo>
                  <a:lnTo>
                    <a:pt x="53039" y="208821"/>
                  </a:lnTo>
                  <a:lnTo>
                    <a:pt x="77422" y="210572"/>
                  </a:lnTo>
                  <a:lnTo>
                    <a:pt x="97618" y="204332"/>
                  </a:lnTo>
                  <a:lnTo>
                    <a:pt x="114393" y="192590"/>
                  </a:lnTo>
                  <a:lnTo>
                    <a:pt x="135821" y="166248"/>
                  </a:lnTo>
                  <a:lnTo>
                    <a:pt x="145800" y="146418"/>
                  </a:lnTo>
                  <a:lnTo>
                    <a:pt x="147896" y="125906"/>
                  </a:lnTo>
                  <a:lnTo>
                    <a:pt x="139709" y="84142"/>
                  </a:lnTo>
                  <a:lnTo>
                    <a:pt x="124605" y="58206"/>
                  </a:lnTo>
                  <a:lnTo>
                    <a:pt x="92017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391005" y="579111"/>
              <a:ext cx="157929" cy="264267"/>
            </a:xfrm>
            <a:custGeom>
              <a:avLst/>
              <a:gdLst/>
              <a:ahLst/>
              <a:cxnLst/>
              <a:rect l="0" t="0" r="0" b="0"/>
              <a:pathLst>
                <a:path w="157929" h="264267">
                  <a:moveTo>
                    <a:pt x="0" y="126298"/>
                  </a:moveTo>
                  <a:lnTo>
                    <a:pt x="9065" y="184915"/>
                  </a:lnTo>
                  <a:lnTo>
                    <a:pt x="25881" y="237919"/>
                  </a:lnTo>
                  <a:lnTo>
                    <a:pt x="35615" y="264266"/>
                  </a:lnTo>
                  <a:lnTo>
                    <a:pt x="29608" y="238515"/>
                  </a:lnTo>
                  <a:lnTo>
                    <a:pt x="13777" y="181760"/>
                  </a:lnTo>
                  <a:lnTo>
                    <a:pt x="3068" y="131144"/>
                  </a:lnTo>
                  <a:lnTo>
                    <a:pt x="605" y="71103"/>
                  </a:lnTo>
                  <a:lnTo>
                    <a:pt x="5769" y="33905"/>
                  </a:lnTo>
                  <a:lnTo>
                    <a:pt x="20297" y="6245"/>
                  </a:lnTo>
                  <a:lnTo>
                    <a:pt x="28739" y="1809"/>
                  </a:lnTo>
                  <a:lnTo>
                    <a:pt x="50598" y="0"/>
                  </a:lnTo>
                  <a:lnTo>
                    <a:pt x="60637" y="3495"/>
                  </a:lnTo>
                  <a:lnTo>
                    <a:pt x="100980" y="38333"/>
                  </a:lnTo>
                  <a:lnTo>
                    <a:pt x="128525" y="83402"/>
                  </a:lnTo>
                  <a:lnTo>
                    <a:pt x="146444" y="137365"/>
                  </a:lnTo>
                  <a:lnTo>
                    <a:pt x="155659" y="193085"/>
                  </a:lnTo>
                  <a:lnTo>
                    <a:pt x="157928" y="2526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616533" y="585470"/>
              <a:ext cx="201229" cy="319981"/>
            </a:xfrm>
            <a:custGeom>
              <a:avLst/>
              <a:gdLst/>
              <a:ahLst/>
              <a:cxnLst/>
              <a:rect l="0" t="0" r="0" b="0"/>
              <a:pathLst>
                <a:path w="201229" h="319981">
                  <a:moveTo>
                    <a:pt x="153498" y="14654"/>
                  </a:moveTo>
                  <a:lnTo>
                    <a:pt x="109535" y="0"/>
                  </a:lnTo>
                  <a:lnTo>
                    <a:pt x="73661" y="1083"/>
                  </a:lnTo>
                  <a:lnTo>
                    <a:pt x="38986" y="14402"/>
                  </a:lnTo>
                  <a:lnTo>
                    <a:pt x="12074" y="38756"/>
                  </a:lnTo>
                  <a:lnTo>
                    <a:pt x="2905" y="61241"/>
                  </a:lnTo>
                  <a:lnTo>
                    <a:pt x="0" y="85662"/>
                  </a:lnTo>
                  <a:lnTo>
                    <a:pt x="2608" y="108214"/>
                  </a:lnTo>
                  <a:lnTo>
                    <a:pt x="7281" y="116802"/>
                  </a:lnTo>
                  <a:lnTo>
                    <a:pt x="21832" y="129463"/>
                  </a:lnTo>
                  <a:lnTo>
                    <a:pt x="43117" y="135870"/>
                  </a:lnTo>
                  <a:lnTo>
                    <a:pt x="101354" y="148726"/>
                  </a:lnTo>
                  <a:lnTo>
                    <a:pt x="162475" y="165656"/>
                  </a:lnTo>
                  <a:lnTo>
                    <a:pt x="189563" y="181708"/>
                  </a:lnTo>
                  <a:lnTo>
                    <a:pt x="195089" y="190364"/>
                  </a:lnTo>
                  <a:lnTo>
                    <a:pt x="201228" y="212460"/>
                  </a:lnTo>
                  <a:lnTo>
                    <a:pt x="199096" y="245619"/>
                  </a:lnTo>
                  <a:lnTo>
                    <a:pt x="190921" y="263924"/>
                  </a:lnTo>
                  <a:lnTo>
                    <a:pt x="185465" y="272081"/>
                  </a:lnTo>
                  <a:lnTo>
                    <a:pt x="155431" y="294739"/>
                  </a:lnTo>
                  <a:lnTo>
                    <a:pt x="92777" y="310634"/>
                  </a:lnTo>
                  <a:lnTo>
                    <a:pt x="58741" y="3199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937658" y="842283"/>
              <a:ext cx="3874488" cy="157925"/>
            </a:xfrm>
            <a:custGeom>
              <a:avLst/>
              <a:gdLst/>
              <a:ahLst/>
              <a:cxnLst/>
              <a:rect l="0" t="0" r="0" b="0"/>
              <a:pathLst>
                <a:path w="3874488" h="157925">
                  <a:moveTo>
                    <a:pt x="3874487" y="157924"/>
                  </a:moveTo>
                  <a:lnTo>
                    <a:pt x="3837009" y="149591"/>
                  </a:lnTo>
                  <a:lnTo>
                    <a:pt x="3779171" y="139279"/>
                  </a:lnTo>
                  <a:lnTo>
                    <a:pt x="3723165" y="129241"/>
                  </a:lnTo>
                  <a:lnTo>
                    <a:pt x="3661712" y="121322"/>
                  </a:lnTo>
                  <a:lnTo>
                    <a:pt x="3613091" y="117443"/>
                  </a:lnTo>
                  <a:lnTo>
                    <a:pt x="3552665" y="108897"/>
                  </a:lnTo>
                  <a:lnTo>
                    <a:pt x="3495669" y="102876"/>
                  </a:lnTo>
                  <a:lnTo>
                    <a:pt x="3439350" y="96357"/>
                  </a:lnTo>
                  <a:lnTo>
                    <a:pt x="3383165" y="87834"/>
                  </a:lnTo>
                  <a:lnTo>
                    <a:pt x="3327007" y="84937"/>
                  </a:lnTo>
                  <a:lnTo>
                    <a:pt x="3270853" y="78776"/>
                  </a:lnTo>
                  <a:lnTo>
                    <a:pt x="3214701" y="74699"/>
                  </a:lnTo>
                  <a:lnTo>
                    <a:pt x="3158549" y="73894"/>
                  </a:lnTo>
                  <a:lnTo>
                    <a:pt x="3102397" y="73735"/>
                  </a:lnTo>
                  <a:lnTo>
                    <a:pt x="3046245" y="73703"/>
                  </a:lnTo>
                  <a:lnTo>
                    <a:pt x="2990093" y="70578"/>
                  </a:lnTo>
                  <a:lnTo>
                    <a:pt x="2933941" y="64631"/>
                  </a:lnTo>
                  <a:lnTo>
                    <a:pt x="2876619" y="63456"/>
                  </a:lnTo>
                  <a:lnTo>
                    <a:pt x="2813304" y="63224"/>
                  </a:lnTo>
                  <a:lnTo>
                    <a:pt x="2766525" y="63184"/>
                  </a:lnTo>
                  <a:lnTo>
                    <a:pt x="2703906" y="63171"/>
                  </a:lnTo>
                  <a:lnTo>
                    <a:pt x="2645306" y="63168"/>
                  </a:lnTo>
                  <a:lnTo>
                    <a:pt x="2596905" y="63168"/>
                  </a:lnTo>
                  <a:lnTo>
                    <a:pt x="2534917" y="63167"/>
                  </a:lnTo>
                  <a:lnTo>
                    <a:pt x="2472283" y="57578"/>
                  </a:lnTo>
                  <a:lnTo>
                    <a:pt x="2423457" y="54102"/>
                  </a:lnTo>
                  <a:lnTo>
                    <a:pt x="2361792" y="52928"/>
                  </a:lnTo>
                  <a:lnTo>
                    <a:pt x="2312860" y="52724"/>
                  </a:lnTo>
                  <a:lnTo>
                    <a:pt x="2250691" y="52656"/>
                  </a:lnTo>
                  <a:lnTo>
                    <a:pt x="2188022" y="47053"/>
                  </a:lnTo>
                  <a:lnTo>
                    <a:pt x="2139190" y="43575"/>
                  </a:lnTo>
                  <a:lnTo>
                    <a:pt x="2077523" y="42400"/>
                  </a:lnTo>
                  <a:lnTo>
                    <a:pt x="2028591" y="41026"/>
                  </a:lnTo>
                  <a:lnTo>
                    <a:pt x="1969542" y="33794"/>
                  </a:lnTo>
                  <a:lnTo>
                    <a:pt x="1912818" y="32019"/>
                  </a:lnTo>
                  <a:lnTo>
                    <a:pt x="1855383" y="24432"/>
                  </a:lnTo>
                  <a:lnTo>
                    <a:pt x="1792045" y="21721"/>
                  </a:lnTo>
                  <a:lnTo>
                    <a:pt x="1734127" y="21185"/>
                  </a:lnTo>
                  <a:lnTo>
                    <a:pt x="1677626" y="19910"/>
                  </a:lnTo>
                  <a:lnTo>
                    <a:pt x="1621405" y="12725"/>
                  </a:lnTo>
                  <a:lnTo>
                    <a:pt x="1565240" y="10959"/>
                  </a:lnTo>
                  <a:lnTo>
                    <a:pt x="1507915" y="3375"/>
                  </a:lnTo>
                  <a:lnTo>
                    <a:pt x="1444599" y="664"/>
                  </a:lnTo>
                  <a:lnTo>
                    <a:pt x="1397820" y="194"/>
                  </a:lnTo>
                  <a:lnTo>
                    <a:pt x="1346916" y="55"/>
                  </a:lnTo>
                  <a:lnTo>
                    <a:pt x="1297908" y="14"/>
                  </a:lnTo>
                  <a:lnTo>
                    <a:pt x="1239426" y="0"/>
                  </a:lnTo>
                  <a:lnTo>
                    <a:pt x="1177072" y="8330"/>
                  </a:lnTo>
                  <a:lnTo>
                    <a:pt x="1115958" y="17471"/>
                  </a:lnTo>
                  <a:lnTo>
                    <a:pt x="1054459" y="26171"/>
                  </a:lnTo>
                  <a:lnTo>
                    <a:pt x="992086" y="33989"/>
                  </a:lnTo>
                  <a:lnTo>
                    <a:pt x="928948" y="42211"/>
                  </a:lnTo>
                  <a:lnTo>
                    <a:pt x="870534" y="50232"/>
                  </a:lnTo>
                  <a:lnTo>
                    <a:pt x="814196" y="57753"/>
                  </a:lnTo>
                  <a:lnTo>
                    <a:pt x="759696" y="62098"/>
                  </a:lnTo>
                  <a:lnTo>
                    <a:pt x="696938" y="59837"/>
                  </a:lnTo>
                  <a:lnTo>
                    <a:pt x="653376" y="57891"/>
                  </a:lnTo>
                  <a:lnTo>
                    <a:pt x="591146" y="62125"/>
                  </a:lnTo>
                  <a:lnTo>
                    <a:pt x="530933" y="62961"/>
                  </a:lnTo>
                  <a:lnTo>
                    <a:pt x="473980" y="63127"/>
                  </a:lnTo>
                  <a:lnTo>
                    <a:pt x="417669" y="63159"/>
                  </a:lnTo>
                  <a:lnTo>
                    <a:pt x="354250" y="63166"/>
                  </a:lnTo>
                  <a:lnTo>
                    <a:pt x="295449" y="63167"/>
                  </a:lnTo>
                  <a:lnTo>
                    <a:pt x="238775" y="63167"/>
                  </a:lnTo>
                  <a:lnTo>
                    <a:pt x="182519" y="64337"/>
                  </a:lnTo>
                  <a:lnTo>
                    <a:pt x="123227" y="71501"/>
                  </a:lnTo>
                  <a:lnTo>
                    <a:pt x="61126" y="78851"/>
                  </a:lnTo>
                  <a:lnTo>
                    <a:pt x="0" y="842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949736" y="1557537"/>
            <a:ext cx="1126550" cy="435179"/>
            <a:chOff x="949736" y="1557537"/>
            <a:chExt cx="1126550" cy="435179"/>
          </a:xfrm>
        </p:grpSpPr>
        <p:sp>
          <p:nvSpPr>
            <p:cNvPr id="47" name="Freeform 46"/>
            <p:cNvSpPr/>
            <p:nvPr/>
          </p:nvSpPr>
          <p:spPr>
            <a:xfrm>
              <a:off x="965817" y="1557537"/>
              <a:ext cx="205018" cy="382537"/>
            </a:xfrm>
            <a:custGeom>
              <a:avLst/>
              <a:gdLst/>
              <a:ahLst/>
              <a:cxnLst/>
              <a:rect l="0" t="0" r="0" b="0"/>
              <a:pathLst>
                <a:path w="205018" h="382537">
                  <a:moveTo>
                    <a:pt x="68147" y="35095"/>
                  </a:moveTo>
                  <a:lnTo>
                    <a:pt x="50189" y="98523"/>
                  </a:lnTo>
                  <a:lnTo>
                    <a:pt x="39600" y="146670"/>
                  </a:lnTo>
                  <a:lnTo>
                    <a:pt x="31572" y="200634"/>
                  </a:lnTo>
                  <a:lnTo>
                    <a:pt x="18429" y="258929"/>
                  </a:lnTo>
                  <a:lnTo>
                    <a:pt x="7484" y="318339"/>
                  </a:lnTo>
                  <a:lnTo>
                    <a:pt x="0" y="342457"/>
                  </a:lnTo>
                  <a:lnTo>
                    <a:pt x="12790" y="282320"/>
                  </a:lnTo>
                  <a:lnTo>
                    <a:pt x="29647" y="225276"/>
                  </a:lnTo>
                  <a:lnTo>
                    <a:pt x="47104" y="172053"/>
                  </a:lnTo>
                  <a:lnTo>
                    <a:pt x="68148" y="108802"/>
                  </a:lnTo>
                  <a:lnTo>
                    <a:pt x="89204" y="45624"/>
                  </a:lnTo>
                  <a:lnTo>
                    <a:pt x="103242" y="3510"/>
                  </a:lnTo>
                  <a:lnTo>
                    <a:pt x="106751" y="0"/>
                  </a:lnTo>
                  <a:lnTo>
                    <a:pt x="110261" y="1170"/>
                  </a:lnTo>
                  <a:lnTo>
                    <a:pt x="117280" y="11829"/>
                  </a:lnTo>
                  <a:lnTo>
                    <a:pt x="134827" y="62837"/>
                  </a:lnTo>
                  <a:lnTo>
                    <a:pt x="148865" y="116441"/>
                  </a:lnTo>
                  <a:lnTo>
                    <a:pt x="162903" y="172089"/>
                  </a:lnTo>
                  <a:lnTo>
                    <a:pt x="171352" y="228142"/>
                  </a:lnTo>
                  <a:lnTo>
                    <a:pt x="181426" y="284274"/>
                  </a:lnTo>
                  <a:lnTo>
                    <a:pt x="194682" y="337303"/>
                  </a:lnTo>
                  <a:lnTo>
                    <a:pt x="205017" y="3825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023435" y="1824259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2594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212948" y="1571575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1170" y="175245"/>
                  </a:lnTo>
                  <a:lnTo>
                    <a:pt x="8333" y="234701"/>
                  </a:lnTo>
                  <a:lnTo>
                    <a:pt x="10095" y="296835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139249" y="1729503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88782" y="0"/>
                  </a:lnTo>
                  <a:lnTo>
                    <a:pt x="32185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339724" y="1571575"/>
              <a:ext cx="31153" cy="389556"/>
            </a:xfrm>
            <a:custGeom>
              <a:avLst/>
              <a:gdLst/>
              <a:ahLst/>
              <a:cxnLst/>
              <a:rect l="0" t="0" r="0" b="0"/>
              <a:pathLst>
                <a:path w="31153" h="389556">
                  <a:moveTo>
                    <a:pt x="10095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14123" y="154842"/>
                  </a:lnTo>
                  <a:lnTo>
                    <a:pt x="18697" y="203547"/>
                  </a:lnTo>
                  <a:lnTo>
                    <a:pt x="23362" y="262519"/>
                  </a:lnTo>
                  <a:lnTo>
                    <a:pt x="29613" y="324817"/>
                  </a:lnTo>
                  <a:lnTo>
                    <a:pt x="30468" y="352593"/>
                  </a:lnTo>
                  <a:lnTo>
                    <a:pt x="31152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416026" y="1763279"/>
              <a:ext cx="133835" cy="154332"/>
            </a:xfrm>
            <a:custGeom>
              <a:avLst/>
              <a:gdLst/>
              <a:ahLst/>
              <a:cxnLst/>
              <a:rect l="0" t="0" r="0" b="0"/>
              <a:pathLst>
                <a:path w="133835" h="154332">
                  <a:moveTo>
                    <a:pt x="81192" y="71509"/>
                  </a:moveTo>
                  <a:lnTo>
                    <a:pt x="86781" y="54741"/>
                  </a:lnTo>
                  <a:lnTo>
                    <a:pt x="86405" y="37151"/>
                  </a:lnTo>
                  <a:lnTo>
                    <a:pt x="81169" y="18804"/>
                  </a:lnTo>
                  <a:lnTo>
                    <a:pt x="71043" y="2851"/>
                  </a:lnTo>
                  <a:lnTo>
                    <a:pt x="63898" y="0"/>
                  </a:lnTo>
                  <a:lnTo>
                    <a:pt x="55624" y="440"/>
                  </a:lnTo>
                  <a:lnTo>
                    <a:pt x="38243" y="7167"/>
                  </a:lnTo>
                  <a:lnTo>
                    <a:pt x="22719" y="17956"/>
                  </a:lnTo>
                  <a:lnTo>
                    <a:pt x="11140" y="33669"/>
                  </a:lnTo>
                  <a:lnTo>
                    <a:pt x="3264" y="53521"/>
                  </a:lnTo>
                  <a:lnTo>
                    <a:pt x="0" y="89836"/>
                  </a:lnTo>
                  <a:lnTo>
                    <a:pt x="11864" y="144849"/>
                  </a:lnTo>
                  <a:lnTo>
                    <a:pt x="17426" y="150818"/>
                  </a:lnTo>
                  <a:lnTo>
                    <a:pt x="24643" y="153627"/>
                  </a:lnTo>
                  <a:lnTo>
                    <a:pt x="32964" y="154331"/>
                  </a:lnTo>
                  <a:lnTo>
                    <a:pt x="39681" y="151290"/>
                  </a:lnTo>
                  <a:lnTo>
                    <a:pt x="50264" y="138552"/>
                  </a:lnTo>
                  <a:lnTo>
                    <a:pt x="57210" y="106061"/>
                  </a:lnTo>
                  <a:lnTo>
                    <a:pt x="60727" y="61350"/>
                  </a:lnTo>
                  <a:lnTo>
                    <a:pt x="62869" y="61227"/>
                  </a:lnTo>
                  <a:lnTo>
                    <a:pt x="68369" y="70448"/>
                  </a:lnTo>
                  <a:lnTo>
                    <a:pt x="84551" y="101845"/>
                  </a:lnTo>
                  <a:lnTo>
                    <a:pt x="97893" y="115407"/>
                  </a:lnTo>
                  <a:lnTo>
                    <a:pt x="133834" y="1346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591724" y="1726730"/>
              <a:ext cx="129648" cy="192287"/>
            </a:xfrm>
            <a:custGeom>
              <a:avLst/>
              <a:gdLst/>
              <a:ahLst/>
              <a:cxnLst/>
              <a:rect l="0" t="0" r="0" b="0"/>
              <a:pathLst>
                <a:path w="129648" h="192287">
                  <a:moveTo>
                    <a:pt x="95007" y="13301"/>
                  </a:moveTo>
                  <a:lnTo>
                    <a:pt x="83828" y="2123"/>
                  </a:lnTo>
                  <a:lnTo>
                    <a:pt x="77026" y="0"/>
                  </a:lnTo>
                  <a:lnTo>
                    <a:pt x="50685" y="2601"/>
                  </a:lnTo>
                  <a:lnTo>
                    <a:pt x="21823" y="11951"/>
                  </a:lnTo>
                  <a:lnTo>
                    <a:pt x="5549" y="22839"/>
                  </a:lnTo>
                  <a:lnTo>
                    <a:pt x="1443" y="31358"/>
                  </a:lnTo>
                  <a:lnTo>
                    <a:pt x="0" y="53302"/>
                  </a:lnTo>
                  <a:lnTo>
                    <a:pt x="3593" y="59856"/>
                  </a:lnTo>
                  <a:lnTo>
                    <a:pt x="9498" y="63055"/>
                  </a:lnTo>
                  <a:lnTo>
                    <a:pt x="72566" y="68810"/>
                  </a:lnTo>
                  <a:lnTo>
                    <a:pt x="93222" y="75406"/>
                  </a:lnTo>
                  <a:lnTo>
                    <a:pt x="110201" y="86137"/>
                  </a:lnTo>
                  <a:lnTo>
                    <a:pt x="122427" y="101825"/>
                  </a:lnTo>
                  <a:lnTo>
                    <a:pt x="127325" y="110921"/>
                  </a:lnTo>
                  <a:lnTo>
                    <a:pt x="129647" y="130387"/>
                  </a:lnTo>
                  <a:lnTo>
                    <a:pt x="125610" y="149567"/>
                  </a:lnTo>
                  <a:lnTo>
                    <a:pt x="116017" y="165891"/>
                  </a:lnTo>
                  <a:lnTo>
                    <a:pt x="100835" y="177825"/>
                  </a:lnTo>
                  <a:lnTo>
                    <a:pt x="82389" y="185859"/>
                  </a:lnTo>
                  <a:lnTo>
                    <a:pt x="42364" y="1922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49736" y="1950601"/>
              <a:ext cx="831752" cy="42115"/>
            </a:xfrm>
            <a:custGeom>
              <a:avLst/>
              <a:gdLst/>
              <a:ahLst/>
              <a:cxnLst/>
              <a:rect l="0" t="0" r="0" b="0"/>
              <a:pathLst>
                <a:path w="831752" h="42115">
                  <a:moveTo>
                    <a:pt x="831751" y="0"/>
                  </a:moveTo>
                  <a:lnTo>
                    <a:pt x="794273" y="8333"/>
                  </a:lnTo>
                  <a:lnTo>
                    <a:pt x="742850" y="10095"/>
                  </a:lnTo>
                  <a:lnTo>
                    <a:pt x="695966" y="10400"/>
                  </a:lnTo>
                  <a:lnTo>
                    <a:pt x="645029" y="10490"/>
                  </a:lnTo>
                  <a:lnTo>
                    <a:pt x="592892" y="10517"/>
                  </a:lnTo>
                  <a:lnTo>
                    <a:pt x="532449" y="11696"/>
                  </a:lnTo>
                  <a:lnTo>
                    <a:pt x="468986" y="19593"/>
                  </a:lnTo>
                  <a:lnTo>
                    <a:pt x="408247" y="29198"/>
                  </a:lnTo>
                  <a:lnTo>
                    <a:pt x="353992" y="31114"/>
                  </a:lnTo>
                  <a:lnTo>
                    <a:pt x="298215" y="32662"/>
                  </a:lnTo>
                  <a:lnTo>
                    <a:pt x="242137" y="39900"/>
                  </a:lnTo>
                  <a:lnTo>
                    <a:pt x="180411" y="41677"/>
                  </a:lnTo>
                  <a:lnTo>
                    <a:pt x="129234" y="41985"/>
                  </a:lnTo>
                  <a:lnTo>
                    <a:pt x="66775" y="42088"/>
                  </a:lnTo>
                  <a:lnTo>
                    <a:pt x="14923" y="421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971000" y="1771617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2344345" y="1496560"/>
            <a:ext cx="3115049" cy="718968"/>
            <a:chOff x="2344345" y="1496560"/>
            <a:chExt cx="3115049" cy="718968"/>
          </a:xfrm>
        </p:grpSpPr>
        <p:sp>
          <p:nvSpPr>
            <p:cNvPr id="57" name="Freeform 56"/>
            <p:cNvSpPr/>
            <p:nvPr/>
          </p:nvSpPr>
          <p:spPr>
            <a:xfrm>
              <a:off x="2344345" y="1508404"/>
              <a:ext cx="216252" cy="434167"/>
            </a:xfrm>
            <a:custGeom>
              <a:avLst/>
              <a:gdLst/>
              <a:ahLst/>
              <a:cxnLst/>
              <a:rect l="0" t="0" r="0" b="0"/>
              <a:pathLst>
                <a:path w="216252" h="434167">
                  <a:moveTo>
                    <a:pt x="79381" y="0"/>
                  </a:moveTo>
                  <a:lnTo>
                    <a:pt x="71047" y="37478"/>
                  </a:lnTo>
                  <a:lnTo>
                    <a:pt x="60736" y="95316"/>
                  </a:lnTo>
                  <a:lnTo>
                    <a:pt x="50698" y="148203"/>
                  </a:lnTo>
                  <a:lnTo>
                    <a:pt x="42779" y="203710"/>
                  </a:lnTo>
                  <a:lnTo>
                    <a:pt x="31120" y="259734"/>
                  </a:lnTo>
                  <a:lnTo>
                    <a:pt x="24484" y="312742"/>
                  </a:lnTo>
                  <a:lnTo>
                    <a:pt x="10064" y="369257"/>
                  </a:lnTo>
                  <a:lnTo>
                    <a:pt x="669" y="430151"/>
                  </a:lnTo>
                  <a:lnTo>
                    <a:pt x="0" y="434166"/>
                  </a:lnTo>
                  <a:lnTo>
                    <a:pt x="724" y="433334"/>
                  </a:lnTo>
                  <a:lnTo>
                    <a:pt x="2376" y="429269"/>
                  </a:lnTo>
                  <a:lnTo>
                    <a:pt x="8365" y="371186"/>
                  </a:lnTo>
                  <a:lnTo>
                    <a:pt x="23582" y="307804"/>
                  </a:lnTo>
                  <a:lnTo>
                    <a:pt x="34217" y="252480"/>
                  </a:lnTo>
                  <a:lnTo>
                    <a:pt x="42253" y="196492"/>
                  </a:lnTo>
                  <a:lnTo>
                    <a:pt x="55399" y="134670"/>
                  </a:lnTo>
                  <a:lnTo>
                    <a:pt x="63335" y="74695"/>
                  </a:lnTo>
                  <a:lnTo>
                    <a:pt x="72807" y="35000"/>
                  </a:lnTo>
                  <a:lnTo>
                    <a:pt x="78507" y="28013"/>
                  </a:lnTo>
                  <a:lnTo>
                    <a:pt x="85817" y="24525"/>
                  </a:lnTo>
                  <a:lnTo>
                    <a:pt x="94200" y="23369"/>
                  </a:lnTo>
                  <a:lnTo>
                    <a:pt x="100959" y="26108"/>
                  </a:lnTo>
                  <a:lnTo>
                    <a:pt x="111588" y="38510"/>
                  </a:lnTo>
                  <a:lnTo>
                    <a:pt x="135279" y="95364"/>
                  </a:lnTo>
                  <a:lnTo>
                    <a:pt x="156756" y="146566"/>
                  </a:lnTo>
                  <a:lnTo>
                    <a:pt x="173477" y="208672"/>
                  </a:lnTo>
                  <a:lnTo>
                    <a:pt x="191598" y="272105"/>
                  </a:lnTo>
                  <a:lnTo>
                    <a:pt x="202586" y="318651"/>
                  </a:lnTo>
                  <a:lnTo>
                    <a:pt x="212545" y="375668"/>
                  </a:lnTo>
                  <a:lnTo>
                    <a:pt x="216251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381611" y="1782145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6" y="0"/>
                  </a:lnTo>
                  <a:lnTo>
                    <a:pt x="17368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790426" y="1518933"/>
              <a:ext cx="205527" cy="408866"/>
            </a:xfrm>
            <a:custGeom>
              <a:avLst/>
              <a:gdLst/>
              <a:ahLst/>
              <a:cxnLst/>
              <a:rect l="0" t="0" r="0" b="0"/>
              <a:pathLst>
                <a:path w="205527" h="408866">
                  <a:moveTo>
                    <a:pt x="33382" y="0"/>
                  </a:moveTo>
                  <a:lnTo>
                    <a:pt x="26147" y="27556"/>
                  </a:lnTo>
                  <a:lnTo>
                    <a:pt x="23504" y="83778"/>
                  </a:lnTo>
                  <a:lnTo>
                    <a:pt x="22982" y="140291"/>
                  </a:lnTo>
                  <a:lnTo>
                    <a:pt x="22879" y="196514"/>
                  </a:lnTo>
                  <a:lnTo>
                    <a:pt x="22859" y="255800"/>
                  </a:lnTo>
                  <a:lnTo>
                    <a:pt x="22855" y="317900"/>
                  </a:lnTo>
                  <a:lnTo>
                    <a:pt x="21684" y="374057"/>
                  </a:lnTo>
                  <a:lnTo>
                    <a:pt x="17265" y="397874"/>
                  </a:lnTo>
                  <a:lnTo>
                    <a:pt x="13279" y="403290"/>
                  </a:lnTo>
                  <a:lnTo>
                    <a:pt x="8282" y="404561"/>
                  </a:lnTo>
                  <a:lnTo>
                    <a:pt x="2611" y="403068"/>
                  </a:lnTo>
                  <a:lnTo>
                    <a:pt x="0" y="398563"/>
                  </a:lnTo>
                  <a:lnTo>
                    <a:pt x="218" y="384200"/>
                  </a:lnTo>
                  <a:lnTo>
                    <a:pt x="13042" y="327873"/>
                  </a:lnTo>
                  <a:lnTo>
                    <a:pt x="31137" y="267871"/>
                  </a:lnTo>
                  <a:lnTo>
                    <a:pt x="42523" y="249295"/>
                  </a:lnTo>
                  <a:lnTo>
                    <a:pt x="58502" y="236360"/>
                  </a:lnTo>
                  <a:lnTo>
                    <a:pt x="97356" y="218524"/>
                  </a:lnTo>
                  <a:lnTo>
                    <a:pt x="121087" y="217224"/>
                  </a:lnTo>
                  <a:lnTo>
                    <a:pt x="146062" y="221716"/>
                  </a:lnTo>
                  <a:lnTo>
                    <a:pt x="168860" y="231511"/>
                  </a:lnTo>
                  <a:lnTo>
                    <a:pt x="184452" y="246783"/>
                  </a:lnTo>
                  <a:lnTo>
                    <a:pt x="203993" y="285183"/>
                  </a:lnTo>
                  <a:lnTo>
                    <a:pt x="205526" y="308852"/>
                  </a:lnTo>
                  <a:lnTo>
                    <a:pt x="201138" y="333799"/>
                  </a:lnTo>
                  <a:lnTo>
                    <a:pt x="185513" y="366405"/>
                  </a:lnTo>
                  <a:lnTo>
                    <a:pt x="172746" y="383555"/>
                  </a:lnTo>
                  <a:lnTo>
                    <a:pt x="146815" y="400775"/>
                  </a:lnTo>
                  <a:lnTo>
                    <a:pt x="111316" y="407697"/>
                  </a:lnTo>
                  <a:lnTo>
                    <a:pt x="53673" y="408865"/>
                  </a:lnTo>
                  <a:lnTo>
                    <a:pt x="2285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026285" y="1740031"/>
              <a:ext cx="170454" cy="216285"/>
            </a:xfrm>
            <a:custGeom>
              <a:avLst/>
              <a:gdLst/>
              <a:ahLst/>
              <a:cxnLst/>
              <a:rect l="0" t="0" r="0" b="0"/>
              <a:pathLst>
                <a:path w="170454" h="216285">
                  <a:moveTo>
                    <a:pt x="92321" y="0"/>
                  </a:moveTo>
                  <a:lnTo>
                    <a:pt x="69965" y="0"/>
                  </a:lnTo>
                  <a:lnTo>
                    <a:pt x="39294" y="11179"/>
                  </a:lnTo>
                  <a:lnTo>
                    <a:pt x="24690" y="29145"/>
                  </a:lnTo>
                  <a:lnTo>
                    <a:pt x="5782" y="73218"/>
                  </a:lnTo>
                  <a:lnTo>
                    <a:pt x="0" y="110732"/>
                  </a:lnTo>
                  <a:lnTo>
                    <a:pt x="6451" y="156924"/>
                  </a:lnTo>
                  <a:lnTo>
                    <a:pt x="16836" y="188046"/>
                  </a:lnTo>
                  <a:lnTo>
                    <a:pt x="27967" y="204849"/>
                  </a:lnTo>
                  <a:lnTo>
                    <a:pt x="36550" y="210265"/>
                  </a:lnTo>
                  <a:lnTo>
                    <a:pt x="58565" y="216284"/>
                  </a:lnTo>
                  <a:lnTo>
                    <a:pt x="91678" y="214083"/>
                  </a:lnTo>
                  <a:lnTo>
                    <a:pt x="123716" y="200433"/>
                  </a:lnTo>
                  <a:lnTo>
                    <a:pt x="138640" y="185008"/>
                  </a:lnTo>
                  <a:lnTo>
                    <a:pt x="165466" y="125947"/>
                  </a:lnTo>
                  <a:lnTo>
                    <a:pt x="170453" y="105109"/>
                  </a:lnTo>
                  <a:lnTo>
                    <a:pt x="164123" y="63137"/>
                  </a:lnTo>
                  <a:lnTo>
                    <a:pt x="156989" y="43269"/>
                  </a:lnTo>
                  <a:lnTo>
                    <a:pt x="146019" y="26640"/>
                  </a:lnTo>
                  <a:lnTo>
                    <a:pt x="130225" y="14570"/>
                  </a:lnTo>
                  <a:lnTo>
                    <a:pt x="111507" y="6475"/>
                  </a:lnTo>
                  <a:lnTo>
                    <a:pt x="712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221129" y="1758594"/>
              <a:ext cx="163723" cy="194339"/>
            </a:xfrm>
            <a:custGeom>
              <a:avLst/>
              <a:gdLst/>
              <a:ahLst/>
              <a:cxnLst/>
              <a:rect l="0" t="0" r="0" b="0"/>
              <a:pathLst>
                <a:path w="163723" h="194339">
                  <a:moveTo>
                    <a:pt x="76462" y="13023"/>
                  </a:moveTo>
                  <a:lnTo>
                    <a:pt x="65283" y="1844"/>
                  </a:lnTo>
                  <a:lnTo>
                    <a:pt x="59651" y="891"/>
                  </a:lnTo>
                  <a:lnTo>
                    <a:pt x="53556" y="2595"/>
                  </a:lnTo>
                  <a:lnTo>
                    <a:pt x="30681" y="19292"/>
                  </a:lnTo>
                  <a:lnTo>
                    <a:pt x="14001" y="36866"/>
                  </a:lnTo>
                  <a:lnTo>
                    <a:pt x="2688" y="56375"/>
                  </a:lnTo>
                  <a:lnTo>
                    <a:pt x="0" y="82983"/>
                  </a:lnTo>
                  <a:lnTo>
                    <a:pt x="7806" y="136546"/>
                  </a:lnTo>
                  <a:lnTo>
                    <a:pt x="17255" y="170115"/>
                  </a:lnTo>
                  <a:lnTo>
                    <a:pt x="24122" y="178582"/>
                  </a:lnTo>
                  <a:lnTo>
                    <a:pt x="44231" y="191110"/>
                  </a:lnTo>
                  <a:lnTo>
                    <a:pt x="68766" y="194338"/>
                  </a:lnTo>
                  <a:lnTo>
                    <a:pt x="94098" y="190703"/>
                  </a:lnTo>
                  <a:lnTo>
                    <a:pt x="126921" y="175503"/>
                  </a:lnTo>
                  <a:lnTo>
                    <a:pt x="144122" y="162835"/>
                  </a:lnTo>
                  <a:lnTo>
                    <a:pt x="156446" y="143167"/>
                  </a:lnTo>
                  <a:lnTo>
                    <a:pt x="161370" y="131371"/>
                  </a:lnTo>
                  <a:lnTo>
                    <a:pt x="163722" y="105786"/>
                  </a:lnTo>
                  <a:lnTo>
                    <a:pt x="155700" y="51233"/>
                  </a:lnTo>
                  <a:lnTo>
                    <a:pt x="140144" y="29615"/>
                  </a:lnTo>
                  <a:lnTo>
                    <a:pt x="108199" y="7410"/>
                  </a:lnTo>
                  <a:lnTo>
                    <a:pt x="89397" y="0"/>
                  </a:lnTo>
                  <a:lnTo>
                    <a:pt x="65933" y="24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444990" y="1529461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0723" y="161315"/>
                  </a:lnTo>
                  <a:lnTo>
                    <a:pt x="18669" y="218518"/>
                  </a:lnTo>
                  <a:lnTo>
                    <a:pt x="20349" y="272977"/>
                  </a:lnTo>
                  <a:lnTo>
                    <a:pt x="20847" y="323037"/>
                  </a:lnTo>
                  <a:lnTo>
                    <a:pt x="21015" y="381875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483724" y="1645275"/>
              <a:ext cx="150780" cy="284270"/>
            </a:xfrm>
            <a:custGeom>
              <a:avLst/>
              <a:gdLst/>
              <a:ahLst/>
              <a:cxnLst/>
              <a:rect l="0" t="0" r="0" b="0"/>
              <a:pathLst>
                <a:path w="150780" h="284270">
                  <a:moveTo>
                    <a:pt x="87608" y="0"/>
                  </a:moveTo>
                  <a:lnTo>
                    <a:pt x="51691" y="53875"/>
                  </a:lnTo>
                  <a:lnTo>
                    <a:pt x="11497" y="108686"/>
                  </a:lnTo>
                  <a:lnTo>
                    <a:pt x="1918" y="127853"/>
                  </a:lnTo>
                  <a:lnTo>
                    <a:pt x="0" y="151190"/>
                  </a:lnTo>
                  <a:lnTo>
                    <a:pt x="1127" y="163964"/>
                  </a:lnTo>
                  <a:lnTo>
                    <a:pt x="11737" y="184397"/>
                  </a:lnTo>
                  <a:lnTo>
                    <a:pt x="29321" y="201277"/>
                  </a:lnTo>
                  <a:lnTo>
                    <a:pt x="90251" y="245465"/>
                  </a:lnTo>
                  <a:lnTo>
                    <a:pt x="150779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934471" y="1771617"/>
              <a:ext cx="150282" cy="191010"/>
            </a:xfrm>
            <a:custGeom>
              <a:avLst/>
              <a:gdLst/>
              <a:ahLst/>
              <a:cxnLst/>
              <a:rect l="0" t="0" r="0" b="0"/>
              <a:pathLst>
                <a:path w="150282" h="191010">
                  <a:moveTo>
                    <a:pt x="79058" y="10528"/>
                  </a:moveTo>
                  <a:lnTo>
                    <a:pt x="62290" y="4939"/>
                  </a:lnTo>
                  <a:lnTo>
                    <a:pt x="44699" y="8434"/>
                  </a:lnTo>
                  <a:lnTo>
                    <a:pt x="26353" y="18956"/>
                  </a:lnTo>
                  <a:lnTo>
                    <a:pt x="10400" y="35331"/>
                  </a:lnTo>
                  <a:lnTo>
                    <a:pt x="1750" y="60546"/>
                  </a:lnTo>
                  <a:lnTo>
                    <a:pt x="0" y="104507"/>
                  </a:lnTo>
                  <a:lnTo>
                    <a:pt x="10009" y="147168"/>
                  </a:lnTo>
                  <a:lnTo>
                    <a:pt x="15478" y="161283"/>
                  </a:lnTo>
                  <a:lnTo>
                    <a:pt x="30913" y="180086"/>
                  </a:lnTo>
                  <a:lnTo>
                    <a:pt x="39942" y="186737"/>
                  </a:lnTo>
                  <a:lnTo>
                    <a:pt x="62453" y="191009"/>
                  </a:lnTo>
                  <a:lnTo>
                    <a:pt x="86886" y="187838"/>
                  </a:lnTo>
                  <a:lnTo>
                    <a:pt x="109443" y="178630"/>
                  </a:lnTo>
                  <a:lnTo>
                    <a:pt x="124928" y="163619"/>
                  </a:lnTo>
                  <a:lnTo>
                    <a:pt x="144400" y="125386"/>
                  </a:lnTo>
                  <a:lnTo>
                    <a:pt x="150281" y="88884"/>
                  </a:lnTo>
                  <a:lnTo>
                    <a:pt x="145417" y="68360"/>
                  </a:lnTo>
                  <a:lnTo>
                    <a:pt x="123231" y="30530"/>
                  </a:lnTo>
                  <a:lnTo>
                    <a:pt x="106879" y="16299"/>
                  </a:lnTo>
                  <a:lnTo>
                    <a:pt x="790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099423" y="1496560"/>
              <a:ext cx="124677" cy="454042"/>
            </a:xfrm>
            <a:custGeom>
              <a:avLst/>
              <a:gdLst/>
              <a:ahLst/>
              <a:cxnLst/>
              <a:rect l="0" t="0" r="0" b="0"/>
              <a:pathLst>
                <a:path w="124677" h="454042">
                  <a:moveTo>
                    <a:pt x="82562" y="454041"/>
                  </a:moveTo>
                  <a:lnTo>
                    <a:pt x="79442" y="411349"/>
                  </a:lnTo>
                  <a:lnTo>
                    <a:pt x="64603" y="350803"/>
                  </a:lnTo>
                  <a:lnTo>
                    <a:pt x="47413" y="287472"/>
                  </a:lnTo>
                  <a:lnTo>
                    <a:pt x="32248" y="228203"/>
                  </a:lnTo>
                  <a:lnTo>
                    <a:pt x="11055" y="170222"/>
                  </a:lnTo>
                  <a:lnTo>
                    <a:pt x="846" y="113709"/>
                  </a:lnTo>
                  <a:lnTo>
                    <a:pt x="0" y="51419"/>
                  </a:lnTo>
                  <a:lnTo>
                    <a:pt x="4143" y="25924"/>
                  </a:lnTo>
                  <a:lnTo>
                    <a:pt x="9226" y="16551"/>
                  </a:lnTo>
                  <a:lnTo>
                    <a:pt x="24232" y="3018"/>
                  </a:lnTo>
                  <a:lnTo>
                    <a:pt x="33147" y="111"/>
                  </a:lnTo>
                  <a:lnTo>
                    <a:pt x="52411" y="0"/>
                  </a:lnTo>
                  <a:lnTo>
                    <a:pt x="100688" y="9476"/>
                  </a:lnTo>
                  <a:lnTo>
                    <a:pt x="124676" y="118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076700" y="1729503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20450" y="8333"/>
                  </a:lnTo>
                  <a:lnTo>
                    <a:pt x="69026" y="10095"/>
                  </a:lnTo>
                  <a:lnTo>
                    <a:pt x="17538" y="1880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498481" y="1795601"/>
              <a:ext cx="273100" cy="176058"/>
            </a:xfrm>
            <a:custGeom>
              <a:avLst/>
              <a:gdLst/>
              <a:ahLst/>
              <a:cxnLst/>
              <a:rect l="0" t="0" r="0" b="0"/>
              <a:pathLst>
                <a:path w="273100" h="176058">
                  <a:moveTo>
                    <a:pt x="9887" y="18130"/>
                  </a:moveTo>
                  <a:lnTo>
                    <a:pt x="9887" y="76746"/>
                  </a:lnTo>
                  <a:lnTo>
                    <a:pt x="18292" y="130920"/>
                  </a:lnTo>
                  <a:lnTo>
                    <a:pt x="24541" y="158726"/>
                  </a:lnTo>
                  <a:lnTo>
                    <a:pt x="24336" y="165673"/>
                  </a:lnTo>
                  <a:lnTo>
                    <a:pt x="21859" y="167964"/>
                  </a:lnTo>
                  <a:lnTo>
                    <a:pt x="17869" y="167153"/>
                  </a:lnTo>
                  <a:lnTo>
                    <a:pt x="10315" y="153772"/>
                  </a:lnTo>
                  <a:lnTo>
                    <a:pt x="2605" y="119931"/>
                  </a:lnTo>
                  <a:lnTo>
                    <a:pt x="0" y="66575"/>
                  </a:lnTo>
                  <a:lnTo>
                    <a:pt x="5138" y="30534"/>
                  </a:lnTo>
                  <a:lnTo>
                    <a:pt x="17135" y="11554"/>
                  </a:lnTo>
                  <a:lnTo>
                    <a:pt x="25247" y="3218"/>
                  </a:lnTo>
                  <a:lnTo>
                    <a:pt x="34165" y="0"/>
                  </a:lnTo>
                  <a:lnTo>
                    <a:pt x="43620" y="194"/>
                  </a:lnTo>
                  <a:lnTo>
                    <a:pt x="53433" y="2663"/>
                  </a:lnTo>
                  <a:lnTo>
                    <a:pt x="70574" y="14765"/>
                  </a:lnTo>
                  <a:lnTo>
                    <a:pt x="100644" y="51130"/>
                  </a:lnTo>
                  <a:lnTo>
                    <a:pt x="118368" y="85090"/>
                  </a:lnTo>
                  <a:lnTo>
                    <a:pt x="118472" y="83827"/>
                  </a:lnTo>
                  <a:lnTo>
                    <a:pt x="117372" y="79475"/>
                  </a:lnTo>
                  <a:lnTo>
                    <a:pt x="121413" y="50994"/>
                  </a:lnTo>
                  <a:lnTo>
                    <a:pt x="135609" y="18509"/>
                  </a:lnTo>
                  <a:lnTo>
                    <a:pt x="144004" y="11363"/>
                  </a:lnTo>
                  <a:lnTo>
                    <a:pt x="165811" y="3424"/>
                  </a:lnTo>
                  <a:lnTo>
                    <a:pt x="175837" y="3646"/>
                  </a:lnTo>
                  <a:lnTo>
                    <a:pt x="193217" y="10133"/>
                  </a:lnTo>
                  <a:lnTo>
                    <a:pt x="221745" y="26939"/>
                  </a:lnTo>
                  <a:lnTo>
                    <a:pt x="235847" y="43102"/>
                  </a:lnTo>
                  <a:lnTo>
                    <a:pt x="262073" y="102701"/>
                  </a:lnTo>
                  <a:lnTo>
                    <a:pt x="269832" y="137164"/>
                  </a:lnTo>
                  <a:lnTo>
                    <a:pt x="273099" y="176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837986" y="1813632"/>
              <a:ext cx="186280" cy="170893"/>
            </a:xfrm>
            <a:custGeom>
              <a:avLst/>
              <a:gdLst/>
              <a:ahLst/>
              <a:cxnLst/>
              <a:rect l="0" t="0" r="0" b="0"/>
              <a:pathLst>
                <a:path w="186280" h="170893">
                  <a:moveTo>
                    <a:pt x="59937" y="126441"/>
                  </a:moveTo>
                  <a:lnTo>
                    <a:pt x="89245" y="97132"/>
                  </a:lnTo>
                  <a:lnTo>
                    <a:pt x="96359" y="77540"/>
                  </a:lnTo>
                  <a:lnTo>
                    <a:pt x="98351" y="54404"/>
                  </a:lnTo>
                  <a:lnTo>
                    <a:pt x="95337" y="32423"/>
                  </a:lnTo>
                  <a:lnTo>
                    <a:pt x="86978" y="14075"/>
                  </a:lnTo>
                  <a:lnTo>
                    <a:pt x="81474" y="5907"/>
                  </a:lnTo>
                  <a:lnTo>
                    <a:pt x="74295" y="1631"/>
                  </a:lnTo>
                  <a:lnTo>
                    <a:pt x="56959" y="0"/>
                  </a:lnTo>
                  <a:lnTo>
                    <a:pt x="27469" y="11248"/>
                  </a:lnTo>
                  <a:lnTo>
                    <a:pt x="13141" y="26111"/>
                  </a:lnTo>
                  <a:lnTo>
                    <a:pt x="7682" y="34988"/>
                  </a:lnTo>
                  <a:lnTo>
                    <a:pt x="0" y="75427"/>
                  </a:lnTo>
                  <a:lnTo>
                    <a:pt x="5810" y="124683"/>
                  </a:lnTo>
                  <a:lnTo>
                    <a:pt x="11704" y="146716"/>
                  </a:lnTo>
                  <a:lnTo>
                    <a:pt x="17253" y="155166"/>
                  </a:lnTo>
                  <a:lnTo>
                    <a:pt x="32777" y="167673"/>
                  </a:lnTo>
                  <a:lnTo>
                    <a:pt x="51375" y="170892"/>
                  </a:lnTo>
                  <a:lnTo>
                    <a:pt x="61248" y="170113"/>
                  </a:lnTo>
                  <a:lnTo>
                    <a:pt x="78456" y="163008"/>
                  </a:lnTo>
                  <a:lnTo>
                    <a:pt x="86321" y="157838"/>
                  </a:lnTo>
                  <a:lnTo>
                    <a:pt x="91564" y="149712"/>
                  </a:lnTo>
                  <a:lnTo>
                    <a:pt x="106259" y="95378"/>
                  </a:lnTo>
                  <a:lnTo>
                    <a:pt x="108365" y="92864"/>
                  </a:lnTo>
                  <a:lnTo>
                    <a:pt x="109770" y="95867"/>
                  </a:lnTo>
                  <a:lnTo>
                    <a:pt x="110706" y="102549"/>
                  </a:lnTo>
                  <a:lnTo>
                    <a:pt x="117986" y="116212"/>
                  </a:lnTo>
                  <a:lnTo>
                    <a:pt x="141723" y="144047"/>
                  </a:lnTo>
                  <a:lnTo>
                    <a:pt x="149556" y="146367"/>
                  </a:lnTo>
                  <a:lnTo>
                    <a:pt x="186279" y="136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036438" y="1737632"/>
              <a:ext cx="163940" cy="477896"/>
            </a:xfrm>
            <a:custGeom>
              <a:avLst/>
              <a:gdLst/>
              <a:ahLst/>
              <a:cxnLst/>
              <a:rect l="0" t="0" r="0" b="0"/>
              <a:pathLst>
                <a:path w="163940" h="477896">
                  <a:moveTo>
                    <a:pt x="19412" y="107684"/>
                  </a:moveTo>
                  <a:lnTo>
                    <a:pt x="19412" y="164948"/>
                  </a:lnTo>
                  <a:lnTo>
                    <a:pt x="22531" y="214338"/>
                  </a:lnTo>
                  <a:lnTo>
                    <a:pt x="30865" y="266017"/>
                  </a:lnTo>
                  <a:lnTo>
                    <a:pt x="37623" y="318374"/>
                  </a:lnTo>
                  <a:lnTo>
                    <a:pt x="42745" y="370932"/>
                  </a:lnTo>
                  <a:lnTo>
                    <a:pt x="48552" y="420430"/>
                  </a:lnTo>
                  <a:lnTo>
                    <a:pt x="56741" y="477895"/>
                  </a:lnTo>
                  <a:lnTo>
                    <a:pt x="55996" y="477324"/>
                  </a:lnTo>
                  <a:lnTo>
                    <a:pt x="54330" y="473434"/>
                  </a:lnTo>
                  <a:lnTo>
                    <a:pt x="48317" y="417747"/>
                  </a:lnTo>
                  <a:lnTo>
                    <a:pt x="36430" y="363383"/>
                  </a:lnTo>
                  <a:lnTo>
                    <a:pt x="22817" y="302039"/>
                  </a:lnTo>
                  <a:lnTo>
                    <a:pt x="13532" y="252098"/>
                  </a:lnTo>
                  <a:lnTo>
                    <a:pt x="6682" y="192709"/>
                  </a:lnTo>
                  <a:lnTo>
                    <a:pt x="0" y="130328"/>
                  </a:lnTo>
                  <a:lnTo>
                    <a:pt x="10024" y="67165"/>
                  </a:lnTo>
                  <a:lnTo>
                    <a:pt x="22870" y="34457"/>
                  </a:lnTo>
                  <a:lnTo>
                    <a:pt x="28736" y="23771"/>
                  </a:lnTo>
                  <a:lnTo>
                    <a:pt x="44613" y="8778"/>
                  </a:lnTo>
                  <a:lnTo>
                    <a:pt x="53760" y="3142"/>
                  </a:lnTo>
                  <a:lnTo>
                    <a:pt x="73282" y="0"/>
                  </a:lnTo>
                  <a:lnTo>
                    <a:pt x="93657" y="3672"/>
                  </a:lnTo>
                  <a:lnTo>
                    <a:pt x="123689" y="18894"/>
                  </a:lnTo>
                  <a:lnTo>
                    <a:pt x="140237" y="31567"/>
                  </a:lnTo>
                  <a:lnTo>
                    <a:pt x="157117" y="57445"/>
                  </a:lnTo>
                  <a:lnTo>
                    <a:pt x="163939" y="98517"/>
                  </a:lnTo>
                  <a:lnTo>
                    <a:pt x="160371" y="136553"/>
                  </a:lnTo>
                  <a:lnTo>
                    <a:pt x="151860" y="156000"/>
                  </a:lnTo>
                  <a:lnTo>
                    <a:pt x="146315" y="164461"/>
                  </a:lnTo>
                  <a:lnTo>
                    <a:pt x="130795" y="176982"/>
                  </a:lnTo>
                  <a:lnTo>
                    <a:pt x="72691" y="198935"/>
                  </a:lnTo>
                  <a:lnTo>
                    <a:pt x="61526" y="202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287326" y="1767704"/>
              <a:ext cx="172068" cy="203005"/>
            </a:xfrm>
            <a:custGeom>
              <a:avLst/>
              <a:gdLst/>
              <a:ahLst/>
              <a:cxnLst/>
              <a:rect l="0" t="0" r="0" b="0"/>
              <a:pathLst>
                <a:path w="172068" h="203005">
                  <a:moveTo>
                    <a:pt x="137021" y="24970"/>
                  </a:moveTo>
                  <a:lnTo>
                    <a:pt x="125843" y="13791"/>
                  </a:lnTo>
                  <a:lnTo>
                    <a:pt x="96534" y="1251"/>
                  </a:lnTo>
                  <a:lnTo>
                    <a:pt x="74574" y="0"/>
                  </a:lnTo>
                  <a:lnTo>
                    <a:pt x="53115" y="4513"/>
                  </a:lnTo>
                  <a:lnTo>
                    <a:pt x="22473" y="20208"/>
                  </a:lnTo>
                  <a:lnTo>
                    <a:pt x="5783" y="32992"/>
                  </a:lnTo>
                  <a:lnTo>
                    <a:pt x="1565" y="40846"/>
                  </a:lnTo>
                  <a:lnTo>
                    <a:pt x="0" y="58932"/>
                  </a:lnTo>
                  <a:lnTo>
                    <a:pt x="9442" y="78669"/>
                  </a:lnTo>
                  <a:lnTo>
                    <a:pt x="25337" y="96799"/>
                  </a:lnTo>
                  <a:lnTo>
                    <a:pt x="64138" y="117970"/>
                  </a:lnTo>
                  <a:lnTo>
                    <a:pt x="87081" y="124795"/>
                  </a:lnTo>
                  <a:lnTo>
                    <a:pt x="143231" y="132296"/>
                  </a:lnTo>
                  <a:lnTo>
                    <a:pt x="155199" y="135125"/>
                  </a:lnTo>
                  <a:lnTo>
                    <a:pt x="163178" y="141690"/>
                  </a:lnTo>
                  <a:lnTo>
                    <a:pt x="172043" y="161463"/>
                  </a:lnTo>
                  <a:lnTo>
                    <a:pt x="172067" y="170948"/>
                  </a:lnTo>
                  <a:lnTo>
                    <a:pt x="165855" y="187725"/>
                  </a:lnTo>
                  <a:lnTo>
                    <a:pt x="158584" y="193135"/>
                  </a:lnTo>
                  <a:lnTo>
                    <a:pt x="138026" y="199145"/>
                  </a:lnTo>
                  <a:lnTo>
                    <a:pt x="86701" y="203004"/>
                  </a:lnTo>
                  <a:lnTo>
                    <a:pt x="37741" y="200647"/>
                  </a:lnTo>
                  <a:lnTo>
                    <a:pt x="10680" y="1934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815029" y="3081296"/>
            <a:ext cx="1631268" cy="505369"/>
            <a:chOff x="815029" y="3081296"/>
            <a:chExt cx="1631268" cy="505369"/>
          </a:xfrm>
        </p:grpSpPr>
        <p:sp>
          <p:nvSpPr>
            <p:cNvPr id="72" name="Freeform 71"/>
            <p:cNvSpPr/>
            <p:nvPr/>
          </p:nvSpPr>
          <p:spPr>
            <a:xfrm>
              <a:off x="815029" y="3144467"/>
              <a:ext cx="282211" cy="288329"/>
            </a:xfrm>
            <a:custGeom>
              <a:avLst/>
              <a:gdLst/>
              <a:ahLst/>
              <a:cxnLst/>
              <a:rect l="0" t="0" r="0" b="0"/>
              <a:pathLst>
                <a:path w="282211" h="288329">
                  <a:moveTo>
                    <a:pt x="9878" y="10528"/>
                  </a:moveTo>
                  <a:lnTo>
                    <a:pt x="2643" y="38085"/>
                  </a:lnTo>
                  <a:lnTo>
                    <a:pt x="0" y="97427"/>
                  </a:lnTo>
                  <a:lnTo>
                    <a:pt x="5067" y="159885"/>
                  </a:lnTo>
                  <a:lnTo>
                    <a:pt x="17334" y="211216"/>
                  </a:lnTo>
                  <a:lnTo>
                    <a:pt x="34141" y="269016"/>
                  </a:lnTo>
                  <a:lnTo>
                    <a:pt x="40091" y="281120"/>
                  </a:lnTo>
                  <a:lnTo>
                    <a:pt x="47568" y="286849"/>
                  </a:lnTo>
                  <a:lnTo>
                    <a:pt x="56062" y="288328"/>
                  </a:lnTo>
                  <a:lnTo>
                    <a:pt x="65234" y="286976"/>
                  </a:lnTo>
                  <a:lnTo>
                    <a:pt x="72518" y="282564"/>
                  </a:lnTo>
                  <a:lnTo>
                    <a:pt x="83732" y="268303"/>
                  </a:lnTo>
                  <a:lnTo>
                    <a:pt x="91032" y="234955"/>
                  </a:lnTo>
                  <a:lnTo>
                    <a:pt x="93195" y="195438"/>
                  </a:lnTo>
                  <a:lnTo>
                    <a:pt x="95839" y="191123"/>
                  </a:lnTo>
                  <a:lnTo>
                    <a:pt x="99941" y="192926"/>
                  </a:lnTo>
                  <a:lnTo>
                    <a:pt x="105015" y="198808"/>
                  </a:lnTo>
                  <a:lnTo>
                    <a:pt x="134516" y="256976"/>
                  </a:lnTo>
                  <a:lnTo>
                    <a:pt x="154303" y="279952"/>
                  </a:lnTo>
                  <a:lnTo>
                    <a:pt x="163483" y="283731"/>
                  </a:lnTo>
                  <a:lnTo>
                    <a:pt x="186162" y="284810"/>
                  </a:lnTo>
                  <a:lnTo>
                    <a:pt x="219648" y="278840"/>
                  </a:lnTo>
                  <a:lnTo>
                    <a:pt x="228104" y="273631"/>
                  </a:lnTo>
                  <a:lnTo>
                    <a:pt x="240618" y="258484"/>
                  </a:lnTo>
                  <a:lnTo>
                    <a:pt x="261983" y="206828"/>
                  </a:lnTo>
                  <a:lnTo>
                    <a:pt x="276486" y="153678"/>
                  </a:lnTo>
                  <a:lnTo>
                    <a:pt x="282210" y="98120"/>
                  </a:lnTo>
                  <a:lnTo>
                    <a:pt x="280221" y="45205"/>
                  </a:lnTo>
                  <a:lnTo>
                    <a:pt x="27309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154120" y="3264841"/>
              <a:ext cx="91928" cy="195482"/>
            </a:xfrm>
            <a:custGeom>
              <a:avLst/>
              <a:gdLst/>
              <a:ahLst/>
              <a:cxnLst/>
              <a:rect l="0" t="0" r="0" b="0"/>
              <a:pathLst>
                <a:path w="91928" h="195482">
                  <a:moveTo>
                    <a:pt x="7699" y="90196"/>
                  </a:moveTo>
                  <a:lnTo>
                    <a:pt x="30056" y="90196"/>
                  </a:lnTo>
                  <a:lnTo>
                    <a:pt x="47271" y="83957"/>
                  </a:lnTo>
                  <a:lnTo>
                    <a:pt x="77387" y="60887"/>
                  </a:lnTo>
                  <a:lnTo>
                    <a:pt x="81064" y="53109"/>
                  </a:lnTo>
                  <a:lnTo>
                    <a:pt x="82030" y="35108"/>
                  </a:lnTo>
                  <a:lnTo>
                    <a:pt x="75440" y="18529"/>
                  </a:lnTo>
                  <a:lnTo>
                    <a:pt x="70407" y="10833"/>
                  </a:lnTo>
                  <a:lnTo>
                    <a:pt x="62373" y="5702"/>
                  </a:lnTo>
                  <a:lnTo>
                    <a:pt x="40967" y="0"/>
                  </a:lnTo>
                  <a:lnTo>
                    <a:pt x="32218" y="1989"/>
                  </a:lnTo>
                  <a:lnTo>
                    <a:pt x="25215" y="6825"/>
                  </a:lnTo>
                  <a:lnTo>
                    <a:pt x="14314" y="22727"/>
                  </a:lnTo>
                  <a:lnTo>
                    <a:pt x="2770" y="57987"/>
                  </a:lnTo>
                  <a:lnTo>
                    <a:pt x="0" y="96900"/>
                  </a:lnTo>
                  <a:lnTo>
                    <a:pt x="7238" y="131177"/>
                  </a:lnTo>
                  <a:lnTo>
                    <a:pt x="17633" y="152863"/>
                  </a:lnTo>
                  <a:lnTo>
                    <a:pt x="33171" y="167961"/>
                  </a:lnTo>
                  <a:lnTo>
                    <a:pt x="91927" y="1954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315828" y="3291668"/>
              <a:ext cx="172376" cy="167293"/>
            </a:xfrm>
            <a:custGeom>
              <a:avLst/>
              <a:gdLst/>
              <a:ahLst/>
              <a:cxnLst/>
              <a:rect l="0" t="0" r="0" b="0"/>
              <a:pathLst>
                <a:path w="172376" h="167293">
                  <a:moveTo>
                    <a:pt x="88147" y="84426"/>
                  </a:moveTo>
                  <a:lnTo>
                    <a:pt x="94212" y="51974"/>
                  </a:lnTo>
                  <a:lnTo>
                    <a:pt x="91622" y="31398"/>
                  </a:lnTo>
                  <a:lnTo>
                    <a:pt x="83452" y="13675"/>
                  </a:lnTo>
                  <a:lnTo>
                    <a:pt x="77998" y="5673"/>
                  </a:lnTo>
                  <a:lnTo>
                    <a:pt x="69683" y="1508"/>
                  </a:lnTo>
                  <a:lnTo>
                    <a:pt x="47965" y="0"/>
                  </a:lnTo>
                  <a:lnTo>
                    <a:pt x="37962" y="3576"/>
                  </a:lnTo>
                  <a:lnTo>
                    <a:pt x="20609" y="16907"/>
                  </a:lnTo>
                  <a:lnTo>
                    <a:pt x="11337" y="40769"/>
                  </a:lnTo>
                  <a:lnTo>
                    <a:pt x="0" y="103893"/>
                  </a:lnTo>
                  <a:lnTo>
                    <a:pt x="11466" y="136597"/>
                  </a:lnTo>
                  <a:lnTo>
                    <a:pt x="23261" y="157916"/>
                  </a:lnTo>
                  <a:lnTo>
                    <a:pt x="30852" y="163835"/>
                  </a:lnTo>
                  <a:lnTo>
                    <a:pt x="39421" y="166611"/>
                  </a:lnTo>
                  <a:lnTo>
                    <a:pt x="48644" y="167292"/>
                  </a:lnTo>
                  <a:lnTo>
                    <a:pt x="55962" y="164236"/>
                  </a:lnTo>
                  <a:lnTo>
                    <a:pt x="67214" y="151483"/>
                  </a:lnTo>
                  <a:lnTo>
                    <a:pt x="90034" y="106294"/>
                  </a:lnTo>
                  <a:lnTo>
                    <a:pt x="97285" y="74268"/>
                  </a:lnTo>
                  <a:lnTo>
                    <a:pt x="100088" y="74144"/>
                  </a:lnTo>
                  <a:lnTo>
                    <a:pt x="137979" y="122198"/>
                  </a:lnTo>
                  <a:lnTo>
                    <a:pt x="144765" y="125985"/>
                  </a:lnTo>
                  <a:lnTo>
                    <a:pt x="151628" y="127339"/>
                  </a:lnTo>
                  <a:lnTo>
                    <a:pt x="172375" y="1265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524728" y="3081296"/>
              <a:ext cx="37175" cy="357970"/>
            </a:xfrm>
            <a:custGeom>
              <a:avLst/>
              <a:gdLst/>
              <a:ahLst/>
              <a:cxnLst/>
              <a:rect l="0" t="0" r="0" b="0"/>
              <a:pathLst>
                <a:path w="37175" h="357970">
                  <a:moveTo>
                    <a:pt x="5589" y="0"/>
                  </a:moveTo>
                  <a:lnTo>
                    <a:pt x="0" y="16767"/>
                  </a:lnTo>
                  <a:lnTo>
                    <a:pt x="3272" y="69516"/>
                  </a:lnTo>
                  <a:lnTo>
                    <a:pt x="5131" y="132448"/>
                  </a:lnTo>
                  <a:lnTo>
                    <a:pt x="8573" y="188202"/>
                  </a:lnTo>
                  <a:lnTo>
                    <a:pt x="13882" y="238647"/>
                  </a:lnTo>
                  <a:lnTo>
                    <a:pt x="15676" y="297614"/>
                  </a:lnTo>
                  <a:lnTo>
                    <a:pt x="21576" y="334627"/>
                  </a:lnTo>
                  <a:lnTo>
                    <a:pt x="27512" y="347595"/>
                  </a:lnTo>
                  <a:lnTo>
                    <a:pt x="3717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467146" y="3249752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0"/>
                  </a:lnTo>
                  <a:lnTo>
                    <a:pt x="53242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656659" y="3102353"/>
              <a:ext cx="284270" cy="305508"/>
            </a:xfrm>
            <a:custGeom>
              <a:avLst/>
              <a:gdLst/>
              <a:ahLst/>
              <a:cxnLst/>
              <a:rect l="0" t="0" r="0" b="0"/>
              <a:pathLst>
                <a:path w="284270" h="305508">
                  <a:moveTo>
                    <a:pt x="0" y="0"/>
                  </a:moveTo>
                  <a:lnTo>
                    <a:pt x="3119" y="48931"/>
                  </a:lnTo>
                  <a:lnTo>
                    <a:pt x="8333" y="96776"/>
                  </a:lnTo>
                  <a:lnTo>
                    <a:pt x="12997" y="147997"/>
                  </a:lnTo>
                  <a:lnTo>
                    <a:pt x="21788" y="197099"/>
                  </a:lnTo>
                  <a:lnTo>
                    <a:pt x="35239" y="255612"/>
                  </a:lnTo>
                  <a:lnTo>
                    <a:pt x="40077" y="298135"/>
                  </a:lnTo>
                  <a:lnTo>
                    <a:pt x="41926" y="301702"/>
                  </a:lnTo>
                  <a:lnTo>
                    <a:pt x="44328" y="298231"/>
                  </a:lnTo>
                  <a:lnTo>
                    <a:pt x="50179" y="268519"/>
                  </a:lnTo>
                  <a:lnTo>
                    <a:pt x="53887" y="244514"/>
                  </a:lnTo>
                  <a:lnTo>
                    <a:pt x="63334" y="222147"/>
                  </a:lnTo>
                  <a:lnTo>
                    <a:pt x="78451" y="206746"/>
                  </a:lnTo>
                  <a:lnTo>
                    <a:pt x="87395" y="201002"/>
                  </a:lnTo>
                  <a:lnTo>
                    <a:pt x="95698" y="199512"/>
                  </a:lnTo>
                  <a:lnTo>
                    <a:pt x="103573" y="200858"/>
                  </a:lnTo>
                  <a:lnTo>
                    <a:pt x="111162" y="204095"/>
                  </a:lnTo>
                  <a:lnTo>
                    <a:pt x="125834" y="220171"/>
                  </a:lnTo>
                  <a:lnTo>
                    <a:pt x="148728" y="263029"/>
                  </a:lnTo>
                  <a:lnTo>
                    <a:pt x="157280" y="305507"/>
                  </a:lnTo>
                  <a:lnTo>
                    <a:pt x="159835" y="305447"/>
                  </a:lnTo>
                  <a:lnTo>
                    <a:pt x="210893" y="244080"/>
                  </a:lnTo>
                  <a:lnTo>
                    <a:pt x="244537" y="206144"/>
                  </a:lnTo>
                  <a:lnTo>
                    <a:pt x="254132" y="187546"/>
                  </a:lnTo>
                  <a:lnTo>
                    <a:pt x="260522" y="151756"/>
                  </a:lnTo>
                  <a:lnTo>
                    <a:pt x="257909" y="140945"/>
                  </a:lnTo>
                  <a:lnTo>
                    <a:pt x="245647" y="122693"/>
                  </a:lnTo>
                  <a:lnTo>
                    <a:pt x="236295" y="118061"/>
                  </a:lnTo>
                  <a:lnTo>
                    <a:pt x="213424" y="116032"/>
                  </a:lnTo>
                  <a:lnTo>
                    <a:pt x="193901" y="122150"/>
                  </a:lnTo>
                  <a:lnTo>
                    <a:pt x="185419" y="127057"/>
                  </a:lnTo>
                  <a:lnTo>
                    <a:pt x="179765" y="136177"/>
                  </a:lnTo>
                  <a:lnTo>
                    <a:pt x="173482" y="161909"/>
                  </a:lnTo>
                  <a:lnTo>
                    <a:pt x="175534" y="198102"/>
                  </a:lnTo>
                  <a:lnTo>
                    <a:pt x="183551" y="231052"/>
                  </a:lnTo>
                  <a:lnTo>
                    <a:pt x="196222" y="249309"/>
                  </a:lnTo>
                  <a:lnTo>
                    <a:pt x="204514" y="257453"/>
                  </a:lnTo>
                  <a:lnTo>
                    <a:pt x="226206" y="266502"/>
                  </a:lnTo>
                  <a:lnTo>
                    <a:pt x="238541" y="268915"/>
                  </a:lnTo>
                  <a:lnTo>
                    <a:pt x="258486" y="265357"/>
                  </a:lnTo>
                  <a:lnTo>
                    <a:pt x="284269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983042" y="3180496"/>
              <a:ext cx="147400" cy="187776"/>
            </a:xfrm>
            <a:custGeom>
              <a:avLst/>
              <a:gdLst/>
              <a:ahLst/>
              <a:cxnLst/>
              <a:rect l="0" t="0" r="0" b="0"/>
              <a:pathLst>
                <a:path w="147400" h="187776">
                  <a:moveTo>
                    <a:pt x="0" y="111370"/>
                  </a:moveTo>
                  <a:lnTo>
                    <a:pt x="28681" y="165245"/>
                  </a:lnTo>
                  <a:lnTo>
                    <a:pt x="40433" y="185617"/>
                  </a:lnTo>
                  <a:lnTo>
                    <a:pt x="43333" y="187775"/>
                  </a:lnTo>
                  <a:lnTo>
                    <a:pt x="44097" y="184533"/>
                  </a:lnTo>
                  <a:lnTo>
                    <a:pt x="30835" y="123123"/>
                  </a:lnTo>
                  <a:lnTo>
                    <a:pt x="22989" y="74437"/>
                  </a:lnTo>
                  <a:lnTo>
                    <a:pt x="27219" y="39206"/>
                  </a:lnTo>
                  <a:lnTo>
                    <a:pt x="39003" y="20415"/>
                  </a:lnTo>
                  <a:lnTo>
                    <a:pt x="47059" y="12129"/>
                  </a:lnTo>
                  <a:lnTo>
                    <a:pt x="68488" y="2922"/>
                  </a:lnTo>
                  <a:lnTo>
                    <a:pt x="92441" y="0"/>
                  </a:lnTo>
                  <a:lnTo>
                    <a:pt x="147399" y="60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56493" y="3460322"/>
              <a:ext cx="1242363" cy="126343"/>
            </a:xfrm>
            <a:custGeom>
              <a:avLst/>
              <a:gdLst/>
              <a:ahLst/>
              <a:cxnLst/>
              <a:rect l="0" t="0" r="0" b="0"/>
              <a:pathLst>
                <a:path w="1242363" h="126343">
                  <a:moveTo>
                    <a:pt x="1242362" y="0"/>
                  </a:moveTo>
                  <a:lnTo>
                    <a:pt x="1204885" y="8333"/>
                  </a:lnTo>
                  <a:lnTo>
                    <a:pt x="1147047" y="17475"/>
                  </a:lnTo>
                  <a:lnTo>
                    <a:pt x="1094160" y="23469"/>
                  </a:lnTo>
                  <a:lnTo>
                    <a:pt x="1038653" y="29982"/>
                  </a:lnTo>
                  <a:lnTo>
                    <a:pt x="981458" y="38504"/>
                  </a:lnTo>
                  <a:lnTo>
                    <a:pt x="932131" y="42214"/>
                  </a:lnTo>
                  <a:lnTo>
                    <a:pt x="881640" y="50202"/>
                  </a:lnTo>
                  <a:lnTo>
                    <a:pt x="818946" y="63382"/>
                  </a:lnTo>
                  <a:lnTo>
                    <a:pt x="767906" y="73762"/>
                  </a:lnTo>
                  <a:lnTo>
                    <a:pt x="715738" y="81126"/>
                  </a:lnTo>
                  <a:lnTo>
                    <a:pt x="656887" y="89204"/>
                  </a:lnTo>
                  <a:lnTo>
                    <a:pt x="593486" y="93659"/>
                  </a:lnTo>
                  <a:lnTo>
                    <a:pt x="536156" y="95601"/>
                  </a:lnTo>
                  <a:lnTo>
                    <a:pt x="481605" y="103065"/>
                  </a:lnTo>
                  <a:lnTo>
                    <a:pt x="427227" y="111516"/>
                  </a:lnTo>
                  <a:lnTo>
                    <a:pt x="368351" y="114540"/>
                  </a:lnTo>
                  <a:lnTo>
                    <a:pt x="312172" y="115436"/>
                  </a:lnTo>
                  <a:lnTo>
                    <a:pt x="252762" y="115701"/>
                  </a:lnTo>
                  <a:lnTo>
                    <a:pt x="199935" y="116950"/>
                  </a:lnTo>
                  <a:lnTo>
                    <a:pt x="143218" y="124140"/>
                  </a:lnTo>
                  <a:lnTo>
                    <a:pt x="81972" y="125907"/>
                  </a:lnTo>
                  <a:lnTo>
                    <a:pt x="20052" y="12628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309426" y="3291866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87939" y="8333"/>
                  </a:lnTo>
                  <a:lnTo>
                    <a:pt x="28809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2664251" y="2944426"/>
            <a:ext cx="6225487" cy="705410"/>
            <a:chOff x="2664251" y="2944426"/>
            <a:chExt cx="6225487" cy="705410"/>
          </a:xfrm>
        </p:grpSpPr>
        <p:sp>
          <p:nvSpPr>
            <p:cNvPr id="82" name="Freeform 81"/>
            <p:cNvSpPr/>
            <p:nvPr/>
          </p:nvSpPr>
          <p:spPr>
            <a:xfrm>
              <a:off x="2664251" y="3000767"/>
              <a:ext cx="290252" cy="416144"/>
            </a:xfrm>
            <a:custGeom>
              <a:avLst/>
              <a:gdLst/>
              <a:ahLst/>
              <a:cxnLst/>
              <a:rect l="0" t="0" r="0" b="0"/>
              <a:pathLst>
                <a:path w="290252" h="416144">
                  <a:moveTo>
                    <a:pt x="213713" y="38415"/>
                  </a:moveTo>
                  <a:lnTo>
                    <a:pt x="158669" y="4838"/>
                  </a:lnTo>
                  <a:lnTo>
                    <a:pt x="121885" y="0"/>
                  </a:lnTo>
                  <a:lnTo>
                    <a:pt x="99201" y="3014"/>
                  </a:lnTo>
                  <a:lnTo>
                    <a:pt x="80541" y="11373"/>
                  </a:lnTo>
                  <a:lnTo>
                    <a:pt x="34999" y="43693"/>
                  </a:lnTo>
                  <a:lnTo>
                    <a:pt x="12452" y="71564"/>
                  </a:lnTo>
                  <a:lnTo>
                    <a:pt x="2212" y="91752"/>
                  </a:lnTo>
                  <a:lnTo>
                    <a:pt x="0" y="112423"/>
                  </a:lnTo>
                  <a:lnTo>
                    <a:pt x="4086" y="132139"/>
                  </a:lnTo>
                  <a:lnTo>
                    <a:pt x="13701" y="148700"/>
                  </a:lnTo>
                  <a:lnTo>
                    <a:pt x="28893" y="160740"/>
                  </a:lnTo>
                  <a:lnTo>
                    <a:pt x="48513" y="168821"/>
                  </a:lnTo>
                  <a:lnTo>
                    <a:pt x="99236" y="174008"/>
                  </a:lnTo>
                  <a:lnTo>
                    <a:pt x="159860" y="183523"/>
                  </a:lnTo>
                  <a:lnTo>
                    <a:pt x="213554" y="200012"/>
                  </a:lnTo>
                  <a:lnTo>
                    <a:pt x="231580" y="213181"/>
                  </a:lnTo>
                  <a:lnTo>
                    <a:pt x="262216" y="250232"/>
                  </a:lnTo>
                  <a:lnTo>
                    <a:pt x="282392" y="292515"/>
                  </a:lnTo>
                  <a:lnTo>
                    <a:pt x="290251" y="317855"/>
                  </a:lnTo>
                  <a:lnTo>
                    <a:pt x="288284" y="341595"/>
                  </a:lnTo>
                  <a:lnTo>
                    <a:pt x="279611" y="362674"/>
                  </a:lnTo>
                  <a:lnTo>
                    <a:pt x="248243" y="402661"/>
                  </a:lnTo>
                  <a:lnTo>
                    <a:pt x="225161" y="410872"/>
                  </a:lnTo>
                  <a:lnTo>
                    <a:pt x="162682" y="416143"/>
                  </a:lnTo>
                  <a:lnTo>
                    <a:pt x="102421" y="408779"/>
                  </a:lnTo>
                  <a:lnTo>
                    <a:pt x="54816" y="396059"/>
                  </a:lnTo>
                  <a:lnTo>
                    <a:pt x="34729" y="38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000243" y="3207638"/>
              <a:ext cx="149152" cy="182271"/>
            </a:xfrm>
            <a:custGeom>
              <a:avLst/>
              <a:gdLst/>
              <a:ahLst/>
              <a:cxnLst/>
              <a:rect l="0" t="0" r="0" b="0"/>
              <a:pathLst>
                <a:path w="149152" h="182271">
                  <a:moveTo>
                    <a:pt x="56706" y="0"/>
                  </a:moveTo>
                  <a:lnTo>
                    <a:pt x="21959" y="37086"/>
                  </a:lnTo>
                  <a:lnTo>
                    <a:pt x="1062" y="84952"/>
                  </a:lnTo>
                  <a:lnTo>
                    <a:pt x="0" y="105607"/>
                  </a:lnTo>
                  <a:lnTo>
                    <a:pt x="4597" y="125315"/>
                  </a:lnTo>
                  <a:lnTo>
                    <a:pt x="26612" y="157031"/>
                  </a:lnTo>
                  <a:lnTo>
                    <a:pt x="40991" y="170397"/>
                  </a:lnTo>
                  <a:lnTo>
                    <a:pt x="59080" y="180237"/>
                  </a:lnTo>
                  <a:lnTo>
                    <a:pt x="78818" y="182270"/>
                  </a:lnTo>
                  <a:lnTo>
                    <a:pt x="98119" y="178105"/>
                  </a:lnTo>
                  <a:lnTo>
                    <a:pt x="114496" y="168455"/>
                  </a:lnTo>
                  <a:lnTo>
                    <a:pt x="126454" y="153247"/>
                  </a:lnTo>
                  <a:lnTo>
                    <a:pt x="143663" y="114889"/>
                  </a:lnTo>
                  <a:lnTo>
                    <a:pt x="149151" y="78365"/>
                  </a:lnTo>
                  <a:lnTo>
                    <a:pt x="144196" y="54716"/>
                  </a:lnTo>
                  <a:lnTo>
                    <a:pt x="139599" y="43496"/>
                  </a:lnTo>
                  <a:lnTo>
                    <a:pt x="125133" y="27910"/>
                  </a:lnTo>
                  <a:lnTo>
                    <a:pt x="103497" y="15679"/>
                  </a:lnTo>
                  <a:lnTo>
                    <a:pt x="88291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225405" y="3171579"/>
              <a:ext cx="400084" cy="197573"/>
            </a:xfrm>
            <a:custGeom>
              <a:avLst/>
              <a:gdLst/>
              <a:ahLst/>
              <a:cxnLst/>
              <a:rect l="0" t="0" r="0" b="0"/>
              <a:pathLst>
                <a:path w="400084" h="197573">
                  <a:moveTo>
                    <a:pt x="0" y="109758"/>
                  </a:moveTo>
                  <a:lnTo>
                    <a:pt x="3120" y="152450"/>
                  </a:lnTo>
                  <a:lnTo>
                    <a:pt x="15618" y="197572"/>
                  </a:lnTo>
                  <a:lnTo>
                    <a:pt x="13570" y="192071"/>
                  </a:lnTo>
                  <a:lnTo>
                    <a:pt x="10929" y="138781"/>
                  </a:lnTo>
                  <a:lnTo>
                    <a:pt x="16197" y="90275"/>
                  </a:lnTo>
                  <a:lnTo>
                    <a:pt x="30795" y="63171"/>
                  </a:lnTo>
                  <a:lnTo>
                    <a:pt x="38077" y="59983"/>
                  </a:lnTo>
                  <a:lnTo>
                    <a:pt x="46442" y="60197"/>
                  </a:lnTo>
                  <a:lnTo>
                    <a:pt x="55528" y="62679"/>
                  </a:lnTo>
                  <a:lnTo>
                    <a:pt x="71862" y="74797"/>
                  </a:lnTo>
                  <a:lnTo>
                    <a:pt x="85751" y="91880"/>
                  </a:lnTo>
                  <a:lnTo>
                    <a:pt x="95823" y="111171"/>
                  </a:lnTo>
                  <a:lnTo>
                    <a:pt x="100147" y="114210"/>
                  </a:lnTo>
                  <a:lnTo>
                    <a:pt x="104199" y="112726"/>
                  </a:lnTo>
                  <a:lnTo>
                    <a:pt x="144442" y="61646"/>
                  </a:lnTo>
                  <a:lnTo>
                    <a:pt x="152446" y="57796"/>
                  </a:lnTo>
                  <a:lnTo>
                    <a:pt x="170699" y="56639"/>
                  </a:lnTo>
                  <a:lnTo>
                    <a:pt x="187390" y="63143"/>
                  </a:lnTo>
                  <a:lnTo>
                    <a:pt x="195117" y="68153"/>
                  </a:lnTo>
                  <a:lnTo>
                    <a:pt x="206821" y="83078"/>
                  </a:lnTo>
                  <a:lnTo>
                    <a:pt x="231298" y="141774"/>
                  </a:lnTo>
                  <a:lnTo>
                    <a:pt x="234917" y="152159"/>
                  </a:lnTo>
                  <a:lnTo>
                    <a:pt x="238500" y="155573"/>
                  </a:lnTo>
                  <a:lnTo>
                    <a:pt x="242058" y="154340"/>
                  </a:lnTo>
                  <a:lnTo>
                    <a:pt x="258894" y="138956"/>
                  </a:lnTo>
                  <a:lnTo>
                    <a:pt x="316400" y="99020"/>
                  </a:lnTo>
                  <a:lnTo>
                    <a:pt x="352487" y="71112"/>
                  </a:lnTo>
                  <a:lnTo>
                    <a:pt x="369343" y="44496"/>
                  </a:lnTo>
                  <a:lnTo>
                    <a:pt x="370231" y="34664"/>
                  </a:lnTo>
                  <a:lnTo>
                    <a:pt x="364978" y="14382"/>
                  </a:lnTo>
                  <a:lnTo>
                    <a:pt x="357963" y="7570"/>
                  </a:lnTo>
                  <a:lnTo>
                    <a:pt x="337689" y="0"/>
                  </a:lnTo>
                  <a:lnTo>
                    <a:pt x="316200" y="2875"/>
                  </a:lnTo>
                  <a:lnTo>
                    <a:pt x="305556" y="6918"/>
                  </a:lnTo>
                  <a:lnTo>
                    <a:pt x="290611" y="20768"/>
                  </a:lnTo>
                  <a:lnTo>
                    <a:pt x="275620" y="51415"/>
                  </a:lnTo>
                  <a:lnTo>
                    <a:pt x="269897" y="75639"/>
                  </a:lnTo>
                  <a:lnTo>
                    <a:pt x="271252" y="98104"/>
                  </a:lnTo>
                  <a:lnTo>
                    <a:pt x="284182" y="130482"/>
                  </a:lnTo>
                  <a:lnTo>
                    <a:pt x="308420" y="162302"/>
                  </a:lnTo>
                  <a:lnTo>
                    <a:pt x="337829" y="182779"/>
                  </a:lnTo>
                  <a:lnTo>
                    <a:pt x="358376" y="185885"/>
                  </a:lnTo>
                  <a:lnTo>
                    <a:pt x="376867" y="183367"/>
                  </a:lnTo>
                  <a:lnTo>
                    <a:pt x="400083" y="1729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678130" y="2986539"/>
              <a:ext cx="42115" cy="336914"/>
            </a:xfrm>
            <a:custGeom>
              <a:avLst/>
              <a:gdLst/>
              <a:ahLst/>
              <a:cxnLst/>
              <a:rect l="0" t="0" r="0" b="0"/>
              <a:pathLst>
                <a:path w="42115" h="336914">
                  <a:moveTo>
                    <a:pt x="0" y="0"/>
                  </a:moveTo>
                  <a:lnTo>
                    <a:pt x="7236" y="27557"/>
                  </a:lnTo>
                  <a:lnTo>
                    <a:pt x="9878" y="86899"/>
                  </a:lnTo>
                  <a:lnTo>
                    <a:pt x="13456" y="137662"/>
                  </a:lnTo>
                  <a:lnTo>
                    <a:pt x="21924" y="192867"/>
                  </a:lnTo>
                  <a:lnTo>
                    <a:pt x="28723" y="247439"/>
                  </a:lnTo>
                  <a:lnTo>
                    <a:pt x="36609" y="302211"/>
                  </a:lnTo>
                  <a:lnTo>
                    <a:pt x="42114" y="3369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604431" y="3081296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78334" y="11178"/>
                  </a:lnTo>
                  <a:lnTo>
                    <a:pt x="149026" y="23719"/>
                  </a:lnTo>
                  <a:lnTo>
                    <a:pt x="89965" y="38437"/>
                  </a:lnTo>
                  <a:lnTo>
                    <a:pt x="35145" y="4949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836058" y="2944426"/>
              <a:ext cx="178985" cy="347259"/>
            </a:xfrm>
            <a:custGeom>
              <a:avLst/>
              <a:gdLst/>
              <a:ahLst/>
              <a:cxnLst/>
              <a:rect l="0" t="0" r="0" b="0"/>
              <a:pathLst>
                <a:path w="178985" h="347259">
                  <a:moveTo>
                    <a:pt x="0" y="0"/>
                  </a:moveTo>
                  <a:lnTo>
                    <a:pt x="14654" y="55141"/>
                  </a:lnTo>
                  <a:lnTo>
                    <a:pt x="20962" y="110934"/>
                  </a:lnTo>
                  <a:lnTo>
                    <a:pt x="35544" y="173402"/>
                  </a:lnTo>
                  <a:lnTo>
                    <a:pt x="40816" y="235637"/>
                  </a:lnTo>
                  <a:lnTo>
                    <a:pt x="44977" y="291084"/>
                  </a:lnTo>
                  <a:lnTo>
                    <a:pt x="51128" y="341767"/>
                  </a:lnTo>
                  <a:lnTo>
                    <a:pt x="50463" y="347167"/>
                  </a:lnTo>
                  <a:lnTo>
                    <a:pt x="48850" y="347258"/>
                  </a:lnTo>
                  <a:lnTo>
                    <a:pt x="37855" y="322187"/>
                  </a:lnTo>
                  <a:lnTo>
                    <a:pt x="33443" y="287965"/>
                  </a:lnTo>
                  <a:lnTo>
                    <a:pt x="37725" y="248189"/>
                  </a:lnTo>
                  <a:lnTo>
                    <a:pt x="51992" y="212357"/>
                  </a:lnTo>
                  <a:lnTo>
                    <a:pt x="60397" y="205912"/>
                  </a:lnTo>
                  <a:lnTo>
                    <a:pt x="82215" y="201871"/>
                  </a:lnTo>
                  <a:lnTo>
                    <a:pt x="101271" y="207093"/>
                  </a:lnTo>
                  <a:lnTo>
                    <a:pt x="117539" y="218383"/>
                  </a:lnTo>
                  <a:lnTo>
                    <a:pt x="138681" y="244470"/>
                  </a:lnTo>
                  <a:lnTo>
                    <a:pt x="164489" y="303190"/>
                  </a:lnTo>
                  <a:lnTo>
                    <a:pt x="178984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067685" y="3165524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5589" y="58617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151913" y="3112448"/>
              <a:ext cx="136871" cy="171338"/>
            </a:xfrm>
            <a:custGeom>
              <a:avLst/>
              <a:gdLst/>
              <a:ahLst/>
              <a:cxnLst/>
              <a:rect l="0" t="0" r="0" b="0"/>
              <a:pathLst>
                <a:path w="136871" h="171338">
                  <a:moveTo>
                    <a:pt x="0" y="63605"/>
                  </a:moveTo>
                  <a:lnTo>
                    <a:pt x="17958" y="117479"/>
                  </a:lnTo>
                  <a:lnTo>
                    <a:pt x="36300" y="171337"/>
                  </a:lnTo>
                  <a:lnTo>
                    <a:pt x="30984" y="118060"/>
                  </a:lnTo>
                  <a:lnTo>
                    <a:pt x="22595" y="58254"/>
                  </a:lnTo>
                  <a:lnTo>
                    <a:pt x="27102" y="23024"/>
                  </a:lnTo>
                  <a:lnTo>
                    <a:pt x="32106" y="14324"/>
                  </a:lnTo>
                  <a:lnTo>
                    <a:pt x="47024" y="1538"/>
                  </a:lnTo>
                  <a:lnTo>
                    <a:pt x="54746" y="0"/>
                  </a:lnTo>
                  <a:lnTo>
                    <a:pt x="62234" y="1314"/>
                  </a:lnTo>
                  <a:lnTo>
                    <a:pt x="76792" y="9014"/>
                  </a:lnTo>
                  <a:lnTo>
                    <a:pt x="91062" y="20235"/>
                  </a:lnTo>
                  <a:lnTo>
                    <a:pt x="106660" y="45295"/>
                  </a:lnTo>
                  <a:lnTo>
                    <a:pt x="126061" y="98671"/>
                  </a:lnTo>
                  <a:lnTo>
                    <a:pt x="136870" y="1583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257198" y="3096438"/>
              <a:ext cx="236298" cy="405999"/>
            </a:xfrm>
            <a:custGeom>
              <a:avLst/>
              <a:gdLst/>
              <a:ahLst/>
              <a:cxnLst/>
              <a:rect l="0" t="0" r="0" b="0"/>
              <a:pathLst>
                <a:path w="236298" h="405999">
                  <a:moveTo>
                    <a:pt x="157927" y="79615"/>
                  </a:moveTo>
                  <a:lnTo>
                    <a:pt x="163516" y="62847"/>
                  </a:lnTo>
                  <a:lnTo>
                    <a:pt x="160021" y="45256"/>
                  </a:lnTo>
                  <a:lnTo>
                    <a:pt x="144899" y="18741"/>
                  </a:lnTo>
                  <a:lnTo>
                    <a:pt x="138713" y="10957"/>
                  </a:lnTo>
                  <a:lnTo>
                    <a:pt x="119362" y="2306"/>
                  </a:lnTo>
                  <a:lnTo>
                    <a:pt x="107651" y="0"/>
                  </a:lnTo>
                  <a:lnTo>
                    <a:pt x="97503" y="802"/>
                  </a:lnTo>
                  <a:lnTo>
                    <a:pt x="79989" y="7932"/>
                  </a:lnTo>
                  <a:lnTo>
                    <a:pt x="67526" y="22019"/>
                  </a:lnTo>
                  <a:lnTo>
                    <a:pt x="62565" y="30689"/>
                  </a:lnTo>
                  <a:lnTo>
                    <a:pt x="60172" y="52800"/>
                  </a:lnTo>
                  <a:lnTo>
                    <a:pt x="64178" y="75886"/>
                  </a:lnTo>
                  <a:lnTo>
                    <a:pt x="73757" y="93945"/>
                  </a:lnTo>
                  <a:lnTo>
                    <a:pt x="88932" y="106651"/>
                  </a:lnTo>
                  <a:lnTo>
                    <a:pt x="97893" y="111677"/>
                  </a:lnTo>
                  <a:lnTo>
                    <a:pt x="106206" y="112688"/>
                  </a:lnTo>
                  <a:lnTo>
                    <a:pt x="121682" y="107572"/>
                  </a:lnTo>
                  <a:lnTo>
                    <a:pt x="143548" y="91538"/>
                  </a:lnTo>
                  <a:lnTo>
                    <a:pt x="159256" y="66379"/>
                  </a:lnTo>
                  <a:lnTo>
                    <a:pt x="164662" y="62602"/>
                  </a:lnTo>
                  <a:lnTo>
                    <a:pt x="170606" y="62424"/>
                  </a:lnTo>
                  <a:lnTo>
                    <a:pt x="176908" y="64645"/>
                  </a:lnTo>
                  <a:lnTo>
                    <a:pt x="187030" y="76471"/>
                  </a:lnTo>
                  <a:lnTo>
                    <a:pt x="199306" y="109099"/>
                  </a:lnTo>
                  <a:lnTo>
                    <a:pt x="213934" y="166937"/>
                  </a:lnTo>
                  <a:lnTo>
                    <a:pt x="228089" y="229488"/>
                  </a:lnTo>
                  <a:lnTo>
                    <a:pt x="236297" y="266741"/>
                  </a:lnTo>
                  <a:lnTo>
                    <a:pt x="234482" y="289124"/>
                  </a:lnTo>
                  <a:lnTo>
                    <a:pt x="226656" y="307651"/>
                  </a:lnTo>
                  <a:lnTo>
                    <a:pt x="221294" y="315866"/>
                  </a:lnTo>
                  <a:lnTo>
                    <a:pt x="191390" y="338608"/>
                  </a:lnTo>
                  <a:lnTo>
                    <a:pt x="158484" y="354575"/>
                  </a:lnTo>
                  <a:lnTo>
                    <a:pt x="107517" y="363215"/>
                  </a:lnTo>
                  <a:lnTo>
                    <a:pt x="55510" y="378093"/>
                  </a:lnTo>
                  <a:lnTo>
                    <a:pt x="0" y="4059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057156" y="30286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709923" y="3060239"/>
              <a:ext cx="94757" cy="84229"/>
            </a:xfrm>
            <a:custGeom>
              <a:avLst/>
              <a:gdLst/>
              <a:ahLst/>
              <a:cxnLst/>
              <a:rect l="0" t="0" r="0" b="0"/>
              <a:pathLst>
                <a:path w="94757" h="84229">
                  <a:moveTo>
                    <a:pt x="0" y="0"/>
                  </a:moveTo>
                  <a:lnTo>
                    <a:pt x="63333" y="63333"/>
                  </a:lnTo>
                  <a:lnTo>
                    <a:pt x="76111" y="74941"/>
                  </a:lnTo>
                  <a:lnTo>
                    <a:pt x="94756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709923" y="3028653"/>
              <a:ext cx="178985" cy="389556"/>
            </a:xfrm>
            <a:custGeom>
              <a:avLst/>
              <a:gdLst/>
              <a:ahLst/>
              <a:cxnLst/>
              <a:rect l="0" t="0" r="0" b="0"/>
              <a:pathLst>
                <a:path w="178985" h="389556">
                  <a:moveTo>
                    <a:pt x="178984" y="0"/>
                  </a:moveTo>
                  <a:lnTo>
                    <a:pt x="153790" y="55045"/>
                  </a:lnTo>
                  <a:lnTo>
                    <a:pt x="134320" y="106453"/>
                  </a:lnTo>
                  <a:lnTo>
                    <a:pt x="101440" y="161158"/>
                  </a:lnTo>
                  <a:lnTo>
                    <a:pt x="73633" y="211902"/>
                  </a:lnTo>
                  <a:lnTo>
                    <a:pt x="45832" y="273700"/>
                  </a:lnTo>
                  <a:lnTo>
                    <a:pt x="23524" y="327069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884911" y="3091825"/>
              <a:ext cx="129060" cy="181417"/>
            </a:xfrm>
            <a:custGeom>
              <a:avLst/>
              <a:gdLst/>
              <a:ahLst/>
              <a:cxnLst/>
              <a:rect l="0" t="0" r="0" b="0"/>
              <a:pathLst>
                <a:path w="129060" h="181417">
                  <a:moveTo>
                    <a:pt x="98753" y="0"/>
                  </a:moveTo>
                  <a:lnTo>
                    <a:pt x="76396" y="0"/>
                  </a:lnTo>
                  <a:lnTo>
                    <a:pt x="59181" y="6239"/>
                  </a:lnTo>
                  <a:lnTo>
                    <a:pt x="29065" y="29308"/>
                  </a:lnTo>
                  <a:lnTo>
                    <a:pt x="13244" y="60676"/>
                  </a:lnTo>
                  <a:lnTo>
                    <a:pt x="1147" y="94017"/>
                  </a:lnTo>
                  <a:lnTo>
                    <a:pt x="0" y="115485"/>
                  </a:lnTo>
                  <a:lnTo>
                    <a:pt x="4560" y="136724"/>
                  </a:lnTo>
                  <a:lnTo>
                    <a:pt x="14385" y="157862"/>
                  </a:lnTo>
                  <a:lnTo>
                    <a:pt x="29671" y="172716"/>
                  </a:lnTo>
                  <a:lnTo>
                    <a:pt x="38660" y="178315"/>
                  </a:lnTo>
                  <a:lnTo>
                    <a:pt x="58007" y="181416"/>
                  </a:lnTo>
                  <a:lnTo>
                    <a:pt x="68079" y="180606"/>
                  </a:lnTo>
                  <a:lnTo>
                    <a:pt x="85510" y="173466"/>
                  </a:lnTo>
                  <a:lnTo>
                    <a:pt x="101056" y="161323"/>
                  </a:lnTo>
                  <a:lnTo>
                    <a:pt x="115764" y="144229"/>
                  </a:lnTo>
                  <a:lnTo>
                    <a:pt x="123861" y="121813"/>
                  </a:lnTo>
                  <a:lnTo>
                    <a:pt x="129059" y="69295"/>
                  </a:lnTo>
                  <a:lnTo>
                    <a:pt x="123531" y="47955"/>
                  </a:lnTo>
                  <a:lnTo>
                    <a:pt x="109281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089382" y="3102353"/>
              <a:ext cx="129165" cy="158373"/>
            </a:xfrm>
            <a:custGeom>
              <a:avLst/>
              <a:gdLst/>
              <a:ahLst/>
              <a:cxnLst/>
              <a:rect l="0" t="0" r="0" b="0"/>
              <a:pathLst>
                <a:path w="129165" h="158373">
                  <a:moveTo>
                    <a:pt x="10095" y="10528"/>
                  </a:moveTo>
                  <a:lnTo>
                    <a:pt x="1762" y="48006"/>
                  </a:lnTo>
                  <a:lnTo>
                    <a:pt x="0" y="99430"/>
                  </a:lnTo>
                  <a:lnTo>
                    <a:pt x="5999" y="120620"/>
                  </a:lnTo>
                  <a:lnTo>
                    <a:pt x="28914" y="153288"/>
                  </a:lnTo>
                  <a:lnTo>
                    <a:pt x="37849" y="157174"/>
                  </a:lnTo>
                  <a:lnTo>
                    <a:pt x="60255" y="158372"/>
                  </a:lnTo>
                  <a:lnTo>
                    <a:pt x="79572" y="151886"/>
                  </a:lnTo>
                  <a:lnTo>
                    <a:pt x="95956" y="140035"/>
                  </a:lnTo>
                  <a:lnTo>
                    <a:pt x="117164" y="113631"/>
                  </a:lnTo>
                  <a:lnTo>
                    <a:pt x="127091" y="93787"/>
                  </a:lnTo>
                  <a:lnTo>
                    <a:pt x="129164" y="70149"/>
                  </a:lnTo>
                  <a:lnTo>
                    <a:pt x="126874" y="33653"/>
                  </a:lnTo>
                  <a:lnTo>
                    <a:pt x="12590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457196" y="3087912"/>
              <a:ext cx="137696" cy="175090"/>
            </a:xfrm>
            <a:custGeom>
              <a:avLst/>
              <a:gdLst/>
              <a:ahLst/>
              <a:cxnLst/>
              <a:rect l="0" t="0" r="0" b="0"/>
              <a:pathLst>
                <a:path w="137696" h="175090">
                  <a:moveTo>
                    <a:pt x="95007" y="24969"/>
                  </a:moveTo>
                  <a:lnTo>
                    <a:pt x="77026" y="9328"/>
                  </a:lnTo>
                  <a:lnTo>
                    <a:pt x="60109" y="1250"/>
                  </a:lnTo>
                  <a:lnTo>
                    <a:pt x="40892" y="0"/>
                  </a:lnTo>
                  <a:lnTo>
                    <a:pt x="21823" y="4513"/>
                  </a:lnTo>
                  <a:lnTo>
                    <a:pt x="5549" y="14318"/>
                  </a:lnTo>
                  <a:lnTo>
                    <a:pt x="1443" y="21378"/>
                  </a:lnTo>
                  <a:lnTo>
                    <a:pt x="0" y="38581"/>
                  </a:lnTo>
                  <a:lnTo>
                    <a:pt x="3593" y="45742"/>
                  </a:lnTo>
                  <a:lnTo>
                    <a:pt x="16944" y="56819"/>
                  </a:lnTo>
                  <a:lnTo>
                    <a:pt x="72567" y="80304"/>
                  </a:lnTo>
                  <a:lnTo>
                    <a:pt x="118005" y="113061"/>
                  </a:lnTo>
                  <a:lnTo>
                    <a:pt x="132914" y="126903"/>
                  </a:lnTo>
                  <a:lnTo>
                    <a:pt x="136656" y="135039"/>
                  </a:lnTo>
                  <a:lnTo>
                    <a:pt x="137695" y="153438"/>
                  </a:lnTo>
                  <a:lnTo>
                    <a:pt x="132824" y="160918"/>
                  </a:lnTo>
                  <a:lnTo>
                    <a:pt x="114934" y="172349"/>
                  </a:lnTo>
                  <a:lnTo>
                    <a:pt x="94505" y="175089"/>
                  </a:lnTo>
                  <a:lnTo>
                    <a:pt x="31836" y="161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646959" y="3099726"/>
              <a:ext cx="126343" cy="162950"/>
            </a:xfrm>
            <a:custGeom>
              <a:avLst/>
              <a:gdLst/>
              <a:ahLst/>
              <a:cxnLst/>
              <a:rect l="0" t="0" r="0" b="0"/>
              <a:pathLst>
                <a:path w="126343" h="162950">
                  <a:moveTo>
                    <a:pt x="0" y="76327"/>
                  </a:moveTo>
                  <a:lnTo>
                    <a:pt x="58617" y="76327"/>
                  </a:lnTo>
                  <a:lnTo>
                    <a:pt x="93407" y="70737"/>
                  </a:lnTo>
                  <a:lnTo>
                    <a:pt x="102046" y="65581"/>
                  </a:lnTo>
                  <a:lnTo>
                    <a:pt x="114764" y="50494"/>
                  </a:lnTo>
                  <a:lnTo>
                    <a:pt x="117454" y="41557"/>
                  </a:lnTo>
                  <a:lnTo>
                    <a:pt x="117323" y="22269"/>
                  </a:lnTo>
                  <a:lnTo>
                    <a:pt x="113310" y="14552"/>
                  </a:lnTo>
                  <a:lnTo>
                    <a:pt x="99493" y="2858"/>
                  </a:lnTo>
                  <a:lnTo>
                    <a:pt x="78534" y="0"/>
                  </a:lnTo>
                  <a:lnTo>
                    <a:pt x="55961" y="3799"/>
                  </a:lnTo>
                  <a:lnTo>
                    <a:pt x="38130" y="13287"/>
                  </a:lnTo>
                  <a:lnTo>
                    <a:pt x="25526" y="28422"/>
                  </a:lnTo>
                  <a:lnTo>
                    <a:pt x="17194" y="48016"/>
                  </a:lnTo>
                  <a:lnTo>
                    <a:pt x="13491" y="72323"/>
                  </a:lnTo>
                  <a:lnTo>
                    <a:pt x="18085" y="95604"/>
                  </a:lnTo>
                  <a:lnTo>
                    <a:pt x="40097" y="139146"/>
                  </a:lnTo>
                  <a:lnTo>
                    <a:pt x="56426" y="154159"/>
                  </a:lnTo>
                  <a:lnTo>
                    <a:pt x="65693" y="159800"/>
                  </a:lnTo>
                  <a:lnTo>
                    <a:pt x="88469" y="162949"/>
                  </a:lnTo>
                  <a:lnTo>
                    <a:pt x="126342" y="160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801180" y="3123317"/>
              <a:ext cx="119522" cy="161118"/>
            </a:xfrm>
            <a:custGeom>
              <a:avLst/>
              <a:gdLst/>
              <a:ahLst/>
              <a:cxnLst/>
              <a:rect l="0" t="0" r="0" b="0"/>
              <a:pathLst>
                <a:path w="119522" h="161118">
                  <a:moveTo>
                    <a:pt x="14236" y="105378"/>
                  </a:moveTo>
                  <a:lnTo>
                    <a:pt x="32217" y="89737"/>
                  </a:lnTo>
                  <a:lnTo>
                    <a:pt x="88589" y="66941"/>
                  </a:lnTo>
                  <a:lnTo>
                    <a:pt x="109283" y="59829"/>
                  </a:lnTo>
                  <a:lnTo>
                    <a:pt x="115035" y="52785"/>
                  </a:lnTo>
                  <a:lnTo>
                    <a:pt x="118307" y="32480"/>
                  </a:lnTo>
                  <a:lnTo>
                    <a:pt x="115202" y="22854"/>
                  </a:lnTo>
                  <a:lnTo>
                    <a:pt x="102393" y="5920"/>
                  </a:lnTo>
                  <a:lnTo>
                    <a:pt x="92895" y="1638"/>
                  </a:lnTo>
                  <a:lnTo>
                    <a:pt x="69862" y="0"/>
                  </a:lnTo>
                  <a:lnTo>
                    <a:pt x="36177" y="5654"/>
                  </a:lnTo>
                  <a:lnTo>
                    <a:pt x="27694" y="10820"/>
                  </a:lnTo>
                  <a:lnTo>
                    <a:pt x="15148" y="25917"/>
                  </a:lnTo>
                  <a:lnTo>
                    <a:pt x="1508" y="54148"/>
                  </a:lnTo>
                  <a:lnTo>
                    <a:pt x="0" y="74420"/>
                  </a:lnTo>
                  <a:lnTo>
                    <a:pt x="8564" y="116031"/>
                  </a:lnTo>
                  <a:lnTo>
                    <a:pt x="23734" y="141939"/>
                  </a:lnTo>
                  <a:lnTo>
                    <a:pt x="39514" y="153993"/>
                  </a:lnTo>
                  <a:lnTo>
                    <a:pt x="48635" y="158845"/>
                  </a:lnTo>
                  <a:lnTo>
                    <a:pt x="68129" y="161117"/>
                  </a:lnTo>
                  <a:lnTo>
                    <a:pt x="95715" y="155818"/>
                  </a:lnTo>
                  <a:lnTo>
                    <a:pt x="119521" y="1474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144570" y="3163560"/>
              <a:ext cx="155157" cy="180950"/>
            </a:xfrm>
            <a:custGeom>
              <a:avLst/>
              <a:gdLst/>
              <a:ahLst/>
              <a:cxnLst/>
              <a:rect l="0" t="0" r="0" b="0"/>
              <a:pathLst>
                <a:path w="155157" h="180950">
                  <a:moveTo>
                    <a:pt x="49871" y="117777"/>
                  </a:moveTo>
                  <a:lnTo>
                    <a:pt x="65512" y="99797"/>
                  </a:lnTo>
                  <a:lnTo>
                    <a:pt x="84715" y="53625"/>
                  </a:lnTo>
                  <a:lnTo>
                    <a:pt x="85634" y="33113"/>
                  </a:lnTo>
                  <a:lnTo>
                    <a:pt x="84242" y="22730"/>
                  </a:lnTo>
                  <a:lnTo>
                    <a:pt x="79804" y="14638"/>
                  </a:lnTo>
                  <a:lnTo>
                    <a:pt x="65514" y="2528"/>
                  </a:lnTo>
                  <a:lnTo>
                    <a:pt x="56790" y="0"/>
                  </a:lnTo>
                  <a:lnTo>
                    <a:pt x="37738" y="311"/>
                  </a:lnTo>
                  <a:lnTo>
                    <a:pt x="30084" y="5541"/>
                  </a:lnTo>
                  <a:lnTo>
                    <a:pt x="18460" y="23831"/>
                  </a:lnTo>
                  <a:lnTo>
                    <a:pt x="2635" y="73700"/>
                  </a:lnTo>
                  <a:lnTo>
                    <a:pt x="0" y="113557"/>
                  </a:lnTo>
                  <a:lnTo>
                    <a:pt x="3529" y="136958"/>
                  </a:lnTo>
                  <a:lnTo>
                    <a:pt x="12117" y="155938"/>
                  </a:lnTo>
                  <a:lnTo>
                    <a:pt x="17683" y="164275"/>
                  </a:lnTo>
                  <a:lnTo>
                    <a:pt x="24903" y="168663"/>
                  </a:lnTo>
                  <a:lnTo>
                    <a:pt x="42283" y="170419"/>
                  </a:lnTo>
                  <a:lnTo>
                    <a:pt x="49492" y="166910"/>
                  </a:lnTo>
                  <a:lnTo>
                    <a:pt x="60621" y="153652"/>
                  </a:lnTo>
                  <a:lnTo>
                    <a:pt x="84677" y="96173"/>
                  </a:lnTo>
                  <a:lnTo>
                    <a:pt x="88283" y="94016"/>
                  </a:lnTo>
                  <a:lnTo>
                    <a:pt x="91857" y="97257"/>
                  </a:lnTo>
                  <a:lnTo>
                    <a:pt x="111855" y="137952"/>
                  </a:lnTo>
                  <a:lnTo>
                    <a:pt x="140233" y="161450"/>
                  </a:lnTo>
                  <a:lnTo>
                    <a:pt x="155156" y="1809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299727" y="3196762"/>
              <a:ext cx="115814" cy="137512"/>
            </a:xfrm>
            <a:custGeom>
              <a:avLst/>
              <a:gdLst/>
              <a:ahLst/>
              <a:cxnLst/>
              <a:rect l="0" t="0" r="0" b="0"/>
              <a:pathLst>
                <a:path w="115814" h="137512">
                  <a:moveTo>
                    <a:pt x="0" y="42461"/>
                  </a:moveTo>
                  <a:lnTo>
                    <a:pt x="3119" y="85153"/>
                  </a:lnTo>
                  <a:lnTo>
                    <a:pt x="9065" y="132392"/>
                  </a:lnTo>
                  <a:lnTo>
                    <a:pt x="8383" y="137511"/>
                  </a:lnTo>
                  <a:lnTo>
                    <a:pt x="6758" y="137413"/>
                  </a:lnTo>
                  <a:lnTo>
                    <a:pt x="4505" y="133838"/>
                  </a:lnTo>
                  <a:lnTo>
                    <a:pt x="593" y="73486"/>
                  </a:lnTo>
                  <a:lnTo>
                    <a:pt x="5706" y="23374"/>
                  </a:lnTo>
                  <a:lnTo>
                    <a:pt x="10823" y="14528"/>
                  </a:lnTo>
                  <a:lnTo>
                    <a:pt x="25867" y="1581"/>
                  </a:lnTo>
                  <a:lnTo>
                    <a:pt x="33622" y="0"/>
                  </a:lnTo>
                  <a:lnTo>
                    <a:pt x="41132" y="1286"/>
                  </a:lnTo>
                  <a:lnTo>
                    <a:pt x="75585" y="20160"/>
                  </a:lnTo>
                  <a:lnTo>
                    <a:pt x="100254" y="45212"/>
                  </a:lnTo>
                  <a:lnTo>
                    <a:pt x="108898" y="67861"/>
                  </a:lnTo>
                  <a:lnTo>
                    <a:pt x="115813" y="1161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460339" y="3006565"/>
              <a:ext cx="144715" cy="366613"/>
            </a:xfrm>
            <a:custGeom>
              <a:avLst/>
              <a:gdLst/>
              <a:ahLst/>
              <a:cxnLst/>
              <a:rect l="0" t="0" r="0" b="0"/>
              <a:pathLst>
                <a:path w="144715" h="366613">
                  <a:moveTo>
                    <a:pt x="81543" y="295829"/>
                  </a:moveTo>
                  <a:lnTo>
                    <a:pt x="89876" y="258351"/>
                  </a:lnTo>
                  <a:lnTo>
                    <a:pt x="88756" y="234719"/>
                  </a:lnTo>
                  <a:lnTo>
                    <a:pt x="74971" y="202853"/>
                  </a:lnTo>
                  <a:lnTo>
                    <a:pt x="62634" y="185876"/>
                  </a:lnTo>
                  <a:lnTo>
                    <a:pt x="56069" y="182753"/>
                  </a:lnTo>
                  <a:lnTo>
                    <a:pt x="49352" y="183011"/>
                  </a:lnTo>
                  <a:lnTo>
                    <a:pt x="35650" y="189536"/>
                  </a:lnTo>
                  <a:lnTo>
                    <a:pt x="21762" y="200235"/>
                  </a:lnTo>
                  <a:lnTo>
                    <a:pt x="6377" y="225001"/>
                  </a:lnTo>
                  <a:lnTo>
                    <a:pt x="0" y="260155"/>
                  </a:lnTo>
                  <a:lnTo>
                    <a:pt x="6250" y="312786"/>
                  </a:lnTo>
                  <a:lnTo>
                    <a:pt x="12205" y="336121"/>
                  </a:lnTo>
                  <a:lnTo>
                    <a:pt x="24989" y="355071"/>
                  </a:lnTo>
                  <a:lnTo>
                    <a:pt x="33311" y="363400"/>
                  </a:lnTo>
                  <a:lnTo>
                    <a:pt x="42370" y="366612"/>
                  </a:lnTo>
                  <a:lnTo>
                    <a:pt x="51917" y="366415"/>
                  </a:lnTo>
                  <a:lnTo>
                    <a:pt x="70715" y="359956"/>
                  </a:lnTo>
                  <a:lnTo>
                    <a:pt x="86869" y="349287"/>
                  </a:lnTo>
                  <a:lnTo>
                    <a:pt x="98728" y="333626"/>
                  </a:lnTo>
                  <a:lnTo>
                    <a:pt x="106728" y="313798"/>
                  </a:lnTo>
                  <a:lnTo>
                    <a:pt x="114983" y="262940"/>
                  </a:lnTo>
                  <a:lnTo>
                    <a:pt x="127532" y="202245"/>
                  </a:lnTo>
                  <a:lnTo>
                    <a:pt x="131702" y="143506"/>
                  </a:lnTo>
                  <a:lnTo>
                    <a:pt x="124946" y="80408"/>
                  </a:lnTo>
                  <a:lnTo>
                    <a:pt x="115506" y="26503"/>
                  </a:lnTo>
                  <a:lnTo>
                    <a:pt x="109115" y="2993"/>
                  </a:lnTo>
                  <a:lnTo>
                    <a:pt x="105774" y="0"/>
                  </a:lnTo>
                  <a:lnTo>
                    <a:pt x="102376" y="2683"/>
                  </a:lnTo>
                  <a:lnTo>
                    <a:pt x="98941" y="9152"/>
                  </a:lnTo>
                  <a:lnTo>
                    <a:pt x="94107" y="40612"/>
                  </a:lnTo>
                  <a:lnTo>
                    <a:pt x="100879" y="94334"/>
                  </a:lnTo>
                  <a:lnTo>
                    <a:pt x="110362" y="156939"/>
                  </a:lnTo>
                  <a:lnTo>
                    <a:pt x="118171" y="214712"/>
                  </a:lnTo>
                  <a:lnTo>
                    <a:pt x="134387" y="267556"/>
                  </a:lnTo>
                  <a:lnTo>
                    <a:pt x="144714" y="2853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831733" y="3015568"/>
              <a:ext cx="120761" cy="349998"/>
            </a:xfrm>
            <a:custGeom>
              <a:avLst/>
              <a:gdLst/>
              <a:ahLst/>
              <a:cxnLst/>
              <a:rect l="0" t="0" r="0" b="0"/>
              <a:pathLst>
                <a:path w="120761" h="349998">
                  <a:moveTo>
                    <a:pt x="36532" y="349997"/>
                  </a:moveTo>
                  <a:lnTo>
                    <a:pt x="36532" y="291381"/>
                  </a:lnTo>
                  <a:lnTo>
                    <a:pt x="28127" y="237207"/>
                  </a:lnTo>
                  <a:lnTo>
                    <a:pt x="15201" y="181445"/>
                  </a:lnTo>
                  <a:lnTo>
                    <a:pt x="6972" y="125370"/>
                  </a:lnTo>
                  <a:lnTo>
                    <a:pt x="0" y="63530"/>
                  </a:lnTo>
                  <a:lnTo>
                    <a:pt x="5088" y="39015"/>
                  </a:lnTo>
                  <a:lnTo>
                    <a:pt x="15149" y="20320"/>
                  </a:lnTo>
                  <a:lnTo>
                    <a:pt x="33658" y="7332"/>
                  </a:lnTo>
                  <a:lnTo>
                    <a:pt x="56311" y="0"/>
                  </a:lnTo>
                  <a:lnTo>
                    <a:pt x="87626" y="2449"/>
                  </a:lnTo>
                  <a:lnTo>
                    <a:pt x="120760" y="130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773509" y="3239223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07345" y="17959"/>
                  </a:lnTo>
                  <a:lnTo>
                    <a:pt x="47325" y="3515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941965" y="3221410"/>
              <a:ext cx="273915" cy="165214"/>
            </a:xfrm>
            <a:custGeom>
              <a:avLst/>
              <a:gdLst/>
              <a:ahLst/>
              <a:cxnLst/>
              <a:rect l="0" t="0" r="0" b="0"/>
              <a:pathLst>
                <a:path w="273915" h="165214">
                  <a:moveTo>
                    <a:pt x="0" y="91513"/>
                  </a:moveTo>
                  <a:lnTo>
                    <a:pt x="63427" y="107132"/>
                  </a:lnTo>
                  <a:lnTo>
                    <a:pt x="115846" y="97354"/>
                  </a:lnTo>
                  <a:lnTo>
                    <a:pt x="124024" y="91897"/>
                  </a:lnTo>
                  <a:lnTo>
                    <a:pt x="136230" y="76476"/>
                  </a:lnTo>
                  <a:lnTo>
                    <a:pt x="137613" y="67450"/>
                  </a:lnTo>
                  <a:lnTo>
                    <a:pt x="132911" y="48063"/>
                  </a:lnTo>
                  <a:lnTo>
                    <a:pt x="119903" y="30868"/>
                  </a:lnTo>
                  <a:lnTo>
                    <a:pt x="111521" y="23007"/>
                  </a:lnTo>
                  <a:lnTo>
                    <a:pt x="89729" y="14273"/>
                  </a:lnTo>
                  <a:lnTo>
                    <a:pt x="65615" y="11561"/>
                  </a:lnTo>
                  <a:lnTo>
                    <a:pt x="43200" y="14255"/>
                  </a:lnTo>
                  <a:lnTo>
                    <a:pt x="34649" y="18950"/>
                  </a:lnTo>
                  <a:lnTo>
                    <a:pt x="22029" y="33526"/>
                  </a:lnTo>
                  <a:lnTo>
                    <a:pt x="15639" y="54823"/>
                  </a:lnTo>
                  <a:lnTo>
                    <a:pt x="13970" y="78716"/>
                  </a:lnTo>
                  <a:lnTo>
                    <a:pt x="20777" y="111898"/>
                  </a:lnTo>
                  <a:lnTo>
                    <a:pt x="31071" y="133328"/>
                  </a:lnTo>
                  <a:lnTo>
                    <a:pt x="46565" y="148312"/>
                  </a:lnTo>
                  <a:lnTo>
                    <a:pt x="55610" y="153945"/>
                  </a:lnTo>
                  <a:lnTo>
                    <a:pt x="78137" y="157086"/>
                  </a:lnTo>
                  <a:lnTo>
                    <a:pt x="102577" y="153412"/>
                  </a:lnTo>
                  <a:lnTo>
                    <a:pt x="134898" y="138189"/>
                  </a:lnTo>
                  <a:lnTo>
                    <a:pt x="180342" y="110817"/>
                  </a:lnTo>
                  <a:lnTo>
                    <a:pt x="242274" y="82568"/>
                  </a:lnTo>
                  <a:lnTo>
                    <a:pt x="268186" y="57277"/>
                  </a:lnTo>
                  <a:lnTo>
                    <a:pt x="272377" y="47633"/>
                  </a:lnTo>
                  <a:lnTo>
                    <a:pt x="273914" y="27557"/>
                  </a:lnTo>
                  <a:lnTo>
                    <a:pt x="270347" y="19630"/>
                  </a:lnTo>
                  <a:lnTo>
                    <a:pt x="257025" y="7702"/>
                  </a:lnTo>
                  <a:lnTo>
                    <a:pt x="236285" y="1621"/>
                  </a:lnTo>
                  <a:lnTo>
                    <a:pt x="224204" y="0"/>
                  </a:lnTo>
                  <a:lnTo>
                    <a:pt x="201422" y="4437"/>
                  </a:lnTo>
                  <a:lnTo>
                    <a:pt x="171984" y="20089"/>
                  </a:lnTo>
                  <a:lnTo>
                    <a:pt x="163789" y="26350"/>
                  </a:lnTo>
                  <a:lnTo>
                    <a:pt x="154683" y="45784"/>
                  </a:lnTo>
                  <a:lnTo>
                    <a:pt x="151806" y="68850"/>
                  </a:lnTo>
                  <a:lnTo>
                    <a:pt x="162479" y="122887"/>
                  </a:lnTo>
                  <a:lnTo>
                    <a:pt x="167981" y="131146"/>
                  </a:lnTo>
                  <a:lnTo>
                    <a:pt x="183452" y="143443"/>
                  </a:lnTo>
                  <a:lnTo>
                    <a:pt x="211893" y="156943"/>
                  </a:lnTo>
                  <a:lnTo>
                    <a:pt x="273741" y="165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257877" y="3028653"/>
              <a:ext cx="21000" cy="379027"/>
            </a:xfrm>
            <a:custGeom>
              <a:avLst/>
              <a:gdLst/>
              <a:ahLst/>
              <a:cxnLst/>
              <a:rect l="0" t="0" r="0" b="0"/>
              <a:pathLst>
                <a:path w="21000" h="379027">
                  <a:moveTo>
                    <a:pt x="10471" y="0"/>
                  </a:moveTo>
                  <a:lnTo>
                    <a:pt x="2137" y="48931"/>
                  </a:lnTo>
                  <a:lnTo>
                    <a:pt x="593" y="99896"/>
                  </a:lnTo>
                  <a:lnTo>
                    <a:pt x="135" y="159451"/>
                  </a:lnTo>
                  <a:lnTo>
                    <a:pt x="0" y="218430"/>
                  </a:lnTo>
                  <a:lnTo>
                    <a:pt x="5543" y="279583"/>
                  </a:lnTo>
                  <a:lnTo>
                    <a:pt x="10667" y="332694"/>
                  </a:lnTo>
                  <a:lnTo>
                    <a:pt x="20999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468389" y="3215139"/>
              <a:ext cx="109177" cy="192542"/>
            </a:xfrm>
            <a:custGeom>
              <a:avLst/>
              <a:gdLst/>
              <a:ahLst/>
              <a:cxnLst/>
              <a:rect l="0" t="0" r="0" b="0"/>
              <a:pathLst>
                <a:path w="109177" h="192542">
                  <a:moveTo>
                    <a:pt x="0" y="87256"/>
                  </a:moveTo>
                  <a:lnTo>
                    <a:pt x="58617" y="87256"/>
                  </a:lnTo>
                  <a:lnTo>
                    <a:pt x="93408" y="76077"/>
                  </a:lnTo>
                  <a:lnTo>
                    <a:pt x="100877" y="68105"/>
                  </a:lnTo>
                  <a:lnTo>
                    <a:pt x="109176" y="46769"/>
                  </a:lnTo>
                  <a:lnTo>
                    <a:pt x="109049" y="36868"/>
                  </a:lnTo>
                  <a:lnTo>
                    <a:pt x="102669" y="19627"/>
                  </a:lnTo>
                  <a:lnTo>
                    <a:pt x="85794" y="7286"/>
                  </a:lnTo>
                  <a:lnTo>
                    <a:pt x="74744" y="2357"/>
                  </a:lnTo>
                  <a:lnTo>
                    <a:pt x="53107" y="0"/>
                  </a:lnTo>
                  <a:lnTo>
                    <a:pt x="42423" y="1009"/>
                  </a:lnTo>
                  <a:lnTo>
                    <a:pt x="34132" y="5191"/>
                  </a:lnTo>
                  <a:lnTo>
                    <a:pt x="21799" y="19197"/>
                  </a:lnTo>
                  <a:lnTo>
                    <a:pt x="13869" y="57991"/>
                  </a:lnTo>
                  <a:lnTo>
                    <a:pt x="12359" y="113927"/>
                  </a:lnTo>
                  <a:lnTo>
                    <a:pt x="16412" y="137714"/>
                  </a:lnTo>
                  <a:lnTo>
                    <a:pt x="30859" y="165247"/>
                  </a:lnTo>
                  <a:lnTo>
                    <a:pt x="49958" y="188223"/>
                  </a:lnTo>
                  <a:lnTo>
                    <a:pt x="59042" y="192002"/>
                  </a:lnTo>
                  <a:lnTo>
                    <a:pt x="105285" y="1925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615788" y="3228695"/>
              <a:ext cx="105286" cy="206331"/>
            </a:xfrm>
            <a:custGeom>
              <a:avLst/>
              <a:gdLst/>
              <a:ahLst/>
              <a:cxnLst/>
              <a:rect l="0" t="0" r="0" b="0"/>
              <a:pathLst>
                <a:path w="105286" h="206331">
                  <a:moveTo>
                    <a:pt x="0" y="42114"/>
                  </a:moveTo>
                  <a:lnTo>
                    <a:pt x="19129" y="97158"/>
                  </a:lnTo>
                  <a:lnTo>
                    <a:pt x="44214" y="156626"/>
                  </a:lnTo>
                  <a:lnTo>
                    <a:pt x="67789" y="191379"/>
                  </a:lnTo>
                  <a:lnTo>
                    <a:pt x="81211" y="206330"/>
                  </a:lnTo>
                  <a:lnTo>
                    <a:pt x="85727" y="205403"/>
                  </a:lnTo>
                  <a:lnTo>
                    <a:pt x="88737" y="198936"/>
                  </a:lnTo>
                  <a:lnTo>
                    <a:pt x="93567" y="146531"/>
                  </a:lnTo>
                  <a:lnTo>
                    <a:pt x="95692" y="89429"/>
                  </a:lnTo>
                  <a:lnTo>
                    <a:pt x="103791" y="2668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763188" y="3258289"/>
              <a:ext cx="126343" cy="170726"/>
            </a:xfrm>
            <a:custGeom>
              <a:avLst/>
              <a:gdLst/>
              <a:ahLst/>
              <a:cxnLst/>
              <a:rect l="0" t="0" r="0" b="0"/>
              <a:pathLst>
                <a:path w="126343" h="170726">
                  <a:moveTo>
                    <a:pt x="0" y="33577"/>
                  </a:moveTo>
                  <a:lnTo>
                    <a:pt x="9574" y="57624"/>
                  </a:lnTo>
                  <a:lnTo>
                    <a:pt x="20243" y="71951"/>
                  </a:lnTo>
                  <a:lnTo>
                    <a:pt x="39022" y="79878"/>
                  </a:lnTo>
                  <a:lnTo>
                    <a:pt x="61797" y="82231"/>
                  </a:lnTo>
                  <a:lnTo>
                    <a:pt x="83617" y="79377"/>
                  </a:lnTo>
                  <a:lnTo>
                    <a:pt x="92010" y="74639"/>
                  </a:lnTo>
                  <a:lnTo>
                    <a:pt x="104454" y="60016"/>
                  </a:lnTo>
                  <a:lnTo>
                    <a:pt x="107645" y="38698"/>
                  </a:lnTo>
                  <a:lnTo>
                    <a:pt x="106858" y="26463"/>
                  </a:lnTo>
                  <a:lnTo>
                    <a:pt x="102824" y="17136"/>
                  </a:lnTo>
                  <a:lnTo>
                    <a:pt x="88983" y="3653"/>
                  </a:lnTo>
                  <a:lnTo>
                    <a:pt x="68014" y="0"/>
                  </a:lnTo>
                  <a:lnTo>
                    <a:pt x="55871" y="664"/>
                  </a:lnTo>
                  <a:lnTo>
                    <a:pt x="46605" y="4616"/>
                  </a:lnTo>
                  <a:lnTo>
                    <a:pt x="33191" y="18366"/>
                  </a:lnTo>
                  <a:lnTo>
                    <a:pt x="26450" y="42414"/>
                  </a:lnTo>
                  <a:lnTo>
                    <a:pt x="25774" y="88838"/>
                  </a:lnTo>
                  <a:lnTo>
                    <a:pt x="31342" y="118969"/>
                  </a:lnTo>
                  <a:lnTo>
                    <a:pt x="47631" y="149085"/>
                  </a:lnTo>
                  <a:lnTo>
                    <a:pt x="60553" y="165243"/>
                  </a:lnTo>
                  <a:lnTo>
                    <a:pt x="68445" y="169317"/>
                  </a:lnTo>
                  <a:lnTo>
                    <a:pt x="86572" y="170725"/>
                  </a:lnTo>
                  <a:lnTo>
                    <a:pt x="95149" y="167123"/>
                  </a:lnTo>
                  <a:lnTo>
                    <a:pt x="126342" y="1388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921115" y="3249753"/>
              <a:ext cx="115814" cy="190417"/>
            </a:xfrm>
            <a:custGeom>
              <a:avLst/>
              <a:gdLst/>
              <a:ahLst/>
              <a:cxnLst/>
              <a:rect l="0" t="0" r="0" b="0"/>
              <a:pathLst>
                <a:path w="115814" h="190417">
                  <a:moveTo>
                    <a:pt x="0" y="63170"/>
                  </a:moveTo>
                  <a:lnTo>
                    <a:pt x="14654" y="121787"/>
                  </a:lnTo>
                  <a:lnTo>
                    <a:pt x="31667" y="178384"/>
                  </a:lnTo>
                  <a:lnTo>
                    <a:pt x="35148" y="189112"/>
                  </a:lnTo>
                  <a:lnTo>
                    <a:pt x="36300" y="190416"/>
                  </a:lnTo>
                  <a:lnTo>
                    <a:pt x="23748" y="135163"/>
                  </a:lnTo>
                  <a:lnTo>
                    <a:pt x="13486" y="83197"/>
                  </a:lnTo>
                  <a:lnTo>
                    <a:pt x="14525" y="44928"/>
                  </a:lnTo>
                  <a:lnTo>
                    <a:pt x="20494" y="23477"/>
                  </a:lnTo>
                  <a:lnTo>
                    <a:pt x="30946" y="6144"/>
                  </a:lnTo>
                  <a:lnTo>
                    <a:pt x="38178" y="1756"/>
                  </a:lnTo>
                  <a:lnTo>
                    <a:pt x="55573" y="0"/>
                  </a:lnTo>
                  <a:lnTo>
                    <a:pt x="85096" y="11178"/>
                  </a:lnTo>
                  <a:lnTo>
                    <a:pt x="115813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057985" y="3333980"/>
              <a:ext cx="63173" cy="84229"/>
            </a:xfrm>
            <a:custGeom>
              <a:avLst/>
              <a:gdLst/>
              <a:ahLst/>
              <a:cxnLst/>
              <a:rect l="0" t="0" r="0" b="0"/>
              <a:pathLst>
                <a:path w="63173" h="84229">
                  <a:moveTo>
                    <a:pt x="0" y="0"/>
                  </a:moveTo>
                  <a:lnTo>
                    <a:pt x="20244" y="43962"/>
                  </a:lnTo>
                  <a:lnTo>
                    <a:pt x="44987" y="73848"/>
                  </a:lnTo>
                  <a:lnTo>
                    <a:pt x="63172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057985" y="3260280"/>
              <a:ext cx="147400" cy="389556"/>
            </a:xfrm>
            <a:custGeom>
              <a:avLst/>
              <a:gdLst/>
              <a:ahLst/>
              <a:cxnLst/>
              <a:rect l="0" t="0" r="0" b="0"/>
              <a:pathLst>
                <a:path w="147400" h="389556">
                  <a:moveTo>
                    <a:pt x="147399" y="0"/>
                  </a:moveTo>
                  <a:lnTo>
                    <a:pt x="122206" y="61111"/>
                  </a:lnTo>
                  <a:lnTo>
                    <a:pt x="102155" y="121132"/>
                  </a:lnTo>
                  <a:lnTo>
                    <a:pt x="75945" y="173085"/>
                  </a:lnTo>
                  <a:lnTo>
                    <a:pt x="55278" y="229681"/>
                  </a:lnTo>
                  <a:lnTo>
                    <a:pt x="38476" y="258087"/>
                  </a:lnTo>
                  <a:lnTo>
                    <a:pt x="21724" y="315190"/>
                  </a:lnTo>
                  <a:lnTo>
                    <a:pt x="4767" y="374043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376629" y="3025150"/>
              <a:ext cx="123554" cy="411124"/>
            </a:xfrm>
            <a:custGeom>
              <a:avLst/>
              <a:gdLst/>
              <a:ahLst/>
              <a:cxnLst/>
              <a:rect l="0" t="0" r="0" b="0"/>
              <a:pathLst>
                <a:path w="123554" h="411124">
                  <a:moveTo>
                    <a:pt x="70911" y="319359"/>
                  </a:moveTo>
                  <a:lnTo>
                    <a:pt x="79244" y="281880"/>
                  </a:lnTo>
                  <a:lnTo>
                    <a:pt x="79976" y="269807"/>
                  </a:lnTo>
                  <a:lnTo>
                    <a:pt x="74550" y="250152"/>
                  </a:lnTo>
                  <a:lnTo>
                    <a:pt x="69827" y="241635"/>
                  </a:lnTo>
                  <a:lnTo>
                    <a:pt x="63169" y="238297"/>
                  </a:lnTo>
                  <a:lnTo>
                    <a:pt x="55222" y="238412"/>
                  </a:lnTo>
                  <a:lnTo>
                    <a:pt x="46414" y="240827"/>
                  </a:lnTo>
                  <a:lnTo>
                    <a:pt x="30388" y="252870"/>
                  </a:lnTo>
                  <a:lnTo>
                    <a:pt x="22838" y="260995"/>
                  </a:lnTo>
                  <a:lnTo>
                    <a:pt x="6624" y="300376"/>
                  </a:lnTo>
                  <a:lnTo>
                    <a:pt x="0" y="343500"/>
                  </a:lnTo>
                  <a:lnTo>
                    <a:pt x="3627" y="380324"/>
                  </a:lnTo>
                  <a:lnTo>
                    <a:pt x="12151" y="399487"/>
                  </a:lnTo>
                  <a:lnTo>
                    <a:pt x="17700" y="407873"/>
                  </a:lnTo>
                  <a:lnTo>
                    <a:pt x="24908" y="411123"/>
                  </a:lnTo>
                  <a:lnTo>
                    <a:pt x="33223" y="410951"/>
                  </a:lnTo>
                  <a:lnTo>
                    <a:pt x="42276" y="408496"/>
                  </a:lnTo>
                  <a:lnTo>
                    <a:pt x="58574" y="393290"/>
                  </a:lnTo>
                  <a:lnTo>
                    <a:pt x="82512" y="350990"/>
                  </a:lnTo>
                  <a:lnTo>
                    <a:pt x="98505" y="294368"/>
                  </a:lnTo>
                  <a:lnTo>
                    <a:pt x="112929" y="237603"/>
                  </a:lnTo>
                  <a:lnTo>
                    <a:pt x="120405" y="183221"/>
                  </a:lnTo>
                  <a:lnTo>
                    <a:pt x="122620" y="130063"/>
                  </a:lnTo>
                  <a:lnTo>
                    <a:pt x="123276" y="77267"/>
                  </a:lnTo>
                  <a:lnTo>
                    <a:pt x="123471" y="24580"/>
                  </a:lnTo>
                  <a:lnTo>
                    <a:pt x="123498" y="7026"/>
                  </a:lnTo>
                  <a:lnTo>
                    <a:pt x="121177" y="2"/>
                  </a:lnTo>
                  <a:lnTo>
                    <a:pt x="117290" y="0"/>
                  </a:lnTo>
                  <a:lnTo>
                    <a:pt x="112359" y="4677"/>
                  </a:lnTo>
                  <a:lnTo>
                    <a:pt x="99829" y="33617"/>
                  </a:lnTo>
                  <a:lnTo>
                    <a:pt x="93521" y="93723"/>
                  </a:lnTo>
                  <a:lnTo>
                    <a:pt x="92428" y="145789"/>
                  </a:lnTo>
                  <a:lnTo>
                    <a:pt x="93274" y="202810"/>
                  </a:lnTo>
                  <a:lnTo>
                    <a:pt x="100414" y="251550"/>
                  </a:lnTo>
                  <a:lnTo>
                    <a:pt x="113306" y="307351"/>
                  </a:lnTo>
                  <a:lnTo>
                    <a:pt x="123553" y="3298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577108" y="3269021"/>
              <a:ext cx="154702" cy="160363"/>
            </a:xfrm>
            <a:custGeom>
              <a:avLst/>
              <a:gdLst/>
              <a:ahLst/>
              <a:cxnLst/>
              <a:rect l="0" t="0" r="0" b="0"/>
              <a:pathLst>
                <a:path w="154702" h="160363">
                  <a:moveTo>
                    <a:pt x="91530" y="64959"/>
                  </a:moveTo>
                  <a:lnTo>
                    <a:pt x="91530" y="42603"/>
                  </a:lnTo>
                  <a:lnTo>
                    <a:pt x="85291" y="25387"/>
                  </a:lnTo>
                  <a:lnTo>
                    <a:pt x="80351" y="17521"/>
                  </a:lnTo>
                  <a:lnTo>
                    <a:pt x="65505" y="5661"/>
                  </a:lnTo>
                  <a:lnTo>
                    <a:pt x="56633" y="860"/>
                  </a:lnTo>
                  <a:lnTo>
                    <a:pt x="47208" y="0"/>
                  </a:lnTo>
                  <a:lnTo>
                    <a:pt x="27378" y="5283"/>
                  </a:lnTo>
                  <a:lnTo>
                    <a:pt x="19516" y="12307"/>
                  </a:lnTo>
                  <a:lnTo>
                    <a:pt x="7661" y="32589"/>
                  </a:lnTo>
                  <a:lnTo>
                    <a:pt x="0" y="70316"/>
                  </a:lnTo>
                  <a:lnTo>
                    <a:pt x="5816" y="116580"/>
                  </a:lnTo>
                  <a:lnTo>
                    <a:pt x="11711" y="138205"/>
                  </a:lnTo>
                  <a:lnTo>
                    <a:pt x="17261" y="146544"/>
                  </a:lnTo>
                  <a:lnTo>
                    <a:pt x="32785" y="158931"/>
                  </a:lnTo>
                  <a:lnTo>
                    <a:pt x="40669" y="160362"/>
                  </a:lnTo>
                  <a:lnTo>
                    <a:pt x="48263" y="158977"/>
                  </a:lnTo>
                  <a:lnTo>
                    <a:pt x="55667" y="155714"/>
                  </a:lnTo>
                  <a:lnTo>
                    <a:pt x="67012" y="142729"/>
                  </a:lnTo>
                  <a:lnTo>
                    <a:pt x="83827" y="105797"/>
                  </a:lnTo>
                  <a:lnTo>
                    <a:pt x="89248" y="69520"/>
                  </a:lnTo>
                  <a:lnTo>
                    <a:pt x="92348" y="65660"/>
                  </a:lnTo>
                  <a:lnTo>
                    <a:pt x="96754" y="67766"/>
                  </a:lnTo>
                  <a:lnTo>
                    <a:pt x="106720" y="81414"/>
                  </a:lnTo>
                  <a:lnTo>
                    <a:pt x="131904" y="123321"/>
                  </a:lnTo>
                  <a:lnTo>
                    <a:pt x="141839" y="131842"/>
                  </a:lnTo>
                  <a:lnTo>
                    <a:pt x="154701" y="1386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731809" y="3281337"/>
              <a:ext cx="84229" cy="94758"/>
            </a:xfrm>
            <a:custGeom>
              <a:avLst/>
              <a:gdLst/>
              <a:ahLst/>
              <a:cxnLst/>
              <a:rect l="0" t="0" r="0" b="0"/>
              <a:pathLst>
                <a:path w="84229" h="94758">
                  <a:moveTo>
                    <a:pt x="0" y="0"/>
                  </a:moveTo>
                  <a:lnTo>
                    <a:pt x="29308" y="34898"/>
                  </a:lnTo>
                  <a:lnTo>
                    <a:pt x="50330" y="72014"/>
                  </a:lnTo>
                  <a:lnTo>
                    <a:pt x="84228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700223" y="3239223"/>
              <a:ext cx="189515" cy="400084"/>
            </a:xfrm>
            <a:custGeom>
              <a:avLst/>
              <a:gdLst/>
              <a:ahLst/>
              <a:cxnLst/>
              <a:rect l="0" t="0" r="0" b="0"/>
              <a:pathLst>
                <a:path w="189515" h="400084">
                  <a:moveTo>
                    <a:pt x="189514" y="0"/>
                  </a:moveTo>
                  <a:lnTo>
                    <a:pt x="146361" y="52728"/>
                  </a:lnTo>
                  <a:lnTo>
                    <a:pt x="114710" y="114207"/>
                  </a:lnTo>
                  <a:lnTo>
                    <a:pt x="91955" y="168245"/>
                  </a:lnTo>
                  <a:lnTo>
                    <a:pt x="66529" y="228307"/>
                  </a:lnTo>
                  <a:lnTo>
                    <a:pt x="40203" y="289422"/>
                  </a:lnTo>
                  <a:lnTo>
                    <a:pt x="21268" y="346733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2983249" y="3691949"/>
            <a:ext cx="2334740" cy="484312"/>
            <a:chOff x="2983249" y="3691949"/>
            <a:chExt cx="2334740" cy="484312"/>
          </a:xfrm>
        </p:grpSpPr>
        <p:sp>
          <p:nvSpPr>
            <p:cNvPr id="117" name="Freeform 116"/>
            <p:cNvSpPr/>
            <p:nvPr/>
          </p:nvSpPr>
          <p:spPr>
            <a:xfrm>
              <a:off x="2983249" y="3939536"/>
              <a:ext cx="147400" cy="58734"/>
            </a:xfrm>
            <a:custGeom>
              <a:avLst/>
              <a:gdLst/>
              <a:ahLst/>
              <a:cxnLst/>
              <a:rect l="0" t="0" r="0" b="0"/>
              <a:pathLst>
                <a:path w="147400" h="58734">
                  <a:moveTo>
                    <a:pt x="0" y="15625"/>
                  </a:moveTo>
                  <a:lnTo>
                    <a:pt x="5590" y="37982"/>
                  </a:lnTo>
                  <a:lnTo>
                    <a:pt x="10745" y="45738"/>
                  </a:lnTo>
                  <a:lnTo>
                    <a:pt x="25833" y="57475"/>
                  </a:lnTo>
                  <a:lnTo>
                    <a:pt x="33600" y="58733"/>
                  </a:lnTo>
                  <a:lnTo>
                    <a:pt x="41117" y="57232"/>
                  </a:lnTo>
                  <a:lnTo>
                    <a:pt x="62876" y="43941"/>
                  </a:lnTo>
                  <a:lnTo>
                    <a:pt x="100567" y="6789"/>
                  </a:lnTo>
                  <a:lnTo>
                    <a:pt x="123466" y="0"/>
                  </a:lnTo>
                  <a:lnTo>
                    <a:pt x="136762" y="102"/>
                  </a:lnTo>
                  <a:lnTo>
                    <a:pt x="147399" y="50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351747" y="3839348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3293" y="27556"/>
                  </a:lnTo>
                  <a:lnTo>
                    <a:pt x="650" y="86898"/>
                  </a:lnTo>
                  <a:lnTo>
                    <a:pt x="5717" y="149356"/>
                  </a:lnTo>
                  <a:lnTo>
                    <a:pt x="9103" y="198152"/>
                  </a:lnTo>
                  <a:lnTo>
                    <a:pt x="3011" y="256296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214876" y="3776177"/>
              <a:ext cx="284271" cy="73700"/>
            </a:xfrm>
            <a:custGeom>
              <a:avLst/>
              <a:gdLst/>
              <a:ahLst/>
              <a:cxnLst/>
              <a:rect l="0" t="0" r="0" b="0"/>
              <a:pathLst>
                <a:path w="284271" h="73700">
                  <a:moveTo>
                    <a:pt x="284270" y="0"/>
                  </a:moveTo>
                  <a:lnTo>
                    <a:pt x="231242" y="14654"/>
                  </a:lnTo>
                  <a:lnTo>
                    <a:pt x="173796" y="28198"/>
                  </a:lnTo>
                  <a:lnTo>
                    <a:pt x="119295" y="42138"/>
                  </a:lnTo>
                  <a:lnTo>
                    <a:pt x="68798" y="56156"/>
                  </a:lnTo>
                  <a:lnTo>
                    <a:pt x="12295" y="70580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428815" y="3927581"/>
              <a:ext cx="113001" cy="164452"/>
            </a:xfrm>
            <a:custGeom>
              <a:avLst/>
              <a:gdLst/>
              <a:ahLst/>
              <a:cxnLst/>
              <a:rect l="0" t="0" r="0" b="0"/>
              <a:pathLst>
                <a:path w="113001" h="164452">
                  <a:moveTo>
                    <a:pt x="7160" y="80223"/>
                  </a:moveTo>
                  <a:lnTo>
                    <a:pt x="44638" y="88556"/>
                  </a:lnTo>
                  <a:lnTo>
                    <a:pt x="68270" y="87436"/>
                  </a:lnTo>
                  <a:lnTo>
                    <a:pt x="90472" y="79139"/>
                  </a:lnTo>
                  <a:lnTo>
                    <a:pt x="105799" y="64533"/>
                  </a:lnTo>
                  <a:lnTo>
                    <a:pt x="111523" y="55725"/>
                  </a:lnTo>
                  <a:lnTo>
                    <a:pt x="113000" y="47513"/>
                  </a:lnTo>
                  <a:lnTo>
                    <a:pt x="111646" y="39699"/>
                  </a:lnTo>
                  <a:lnTo>
                    <a:pt x="103901" y="24778"/>
                  </a:lnTo>
                  <a:lnTo>
                    <a:pt x="92660" y="10347"/>
                  </a:lnTo>
                  <a:lnTo>
                    <a:pt x="73626" y="2374"/>
                  </a:lnTo>
                  <a:lnTo>
                    <a:pt x="50738" y="0"/>
                  </a:lnTo>
                  <a:lnTo>
                    <a:pt x="28868" y="2844"/>
                  </a:lnTo>
                  <a:lnTo>
                    <a:pt x="20462" y="7580"/>
                  </a:lnTo>
                  <a:lnTo>
                    <a:pt x="8003" y="22201"/>
                  </a:lnTo>
                  <a:lnTo>
                    <a:pt x="0" y="61341"/>
                  </a:lnTo>
                  <a:lnTo>
                    <a:pt x="3219" y="98805"/>
                  </a:lnTo>
                  <a:lnTo>
                    <a:pt x="17171" y="132132"/>
                  </a:lnTo>
                  <a:lnTo>
                    <a:pt x="41711" y="158644"/>
                  </a:lnTo>
                  <a:lnTo>
                    <a:pt x="52421" y="162920"/>
                  </a:lnTo>
                  <a:lnTo>
                    <a:pt x="101916" y="1644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593902" y="3971758"/>
              <a:ext cx="210571" cy="144231"/>
            </a:xfrm>
            <a:custGeom>
              <a:avLst/>
              <a:gdLst/>
              <a:ahLst/>
              <a:cxnLst/>
              <a:rect l="0" t="0" r="0" b="0"/>
              <a:pathLst>
                <a:path w="210571" h="144231">
                  <a:moveTo>
                    <a:pt x="0" y="57103"/>
                  </a:moveTo>
                  <a:lnTo>
                    <a:pt x="8333" y="94581"/>
                  </a:lnTo>
                  <a:lnTo>
                    <a:pt x="16305" y="144230"/>
                  </a:lnTo>
                  <a:lnTo>
                    <a:pt x="15550" y="143263"/>
                  </a:lnTo>
                  <a:lnTo>
                    <a:pt x="5931" y="116496"/>
                  </a:lnTo>
                  <a:lnTo>
                    <a:pt x="7347" y="81980"/>
                  </a:lnTo>
                  <a:lnTo>
                    <a:pt x="15354" y="61920"/>
                  </a:lnTo>
                  <a:lnTo>
                    <a:pt x="20764" y="53295"/>
                  </a:lnTo>
                  <a:lnTo>
                    <a:pt x="27881" y="48715"/>
                  </a:lnTo>
                  <a:lnTo>
                    <a:pt x="45147" y="46746"/>
                  </a:lnTo>
                  <a:lnTo>
                    <a:pt x="61399" y="52890"/>
                  </a:lnTo>
                  <a:lnTo>
                    <a:pt x="69009" y="57804"/>
                  </a:lnTo>
                  <a:lnTo>
                    <a:pt x="80584" y="72622"/>
                  </a:lnTo>
                  <a:lnTo>
                    <a:pt x="85308" y="81487"/>
                  </a:lnTo>
                  <a:lnTo>
                    <a:pt x="88458" y="82718"/>
                  </a:lnTo>
                  <a:lnTo>
                    <a:pt x="90557" y="78859"/>
                  </a:lnTo>
                  <a:lnTo>
                    <a:pt x="105841" y="24654"/>
                  </a:lnTo>
                  <a:lnTo>
                    <a:pt x="109165" y="14413"/>
                  </a:lnTo>
                  <a:lnTo>
                    <a:pt x="116061" y="7586"/>
                  </a:lnTo>
                  <a:lnTo>
                    <a:pt x="136200" y="0"/>
                  </a:lnTo>
                  <a:lnTo>
                    <a:pt x="145782" y="317"/>
                  </a:lnTo>
                  <a:lnTo>
                    <a:pt x="162668" y="6908"/>
                  </a:lnTo>
                  <a:lnTo>
                    <a:pt x="185328" y="29362"/>
                  </a:lnTo>
                  <a:lnTo>
                    <a:pt x="204371" y="66051"/>
                  </a:lnTo>
                  <a:lnTo>
                    <a:pt x="210570" y="886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846586" y="3883773"/>
              <a:ext cx="122027" cy="286694"/>
            </a:xfrm>
            <a:custGeom>
              <a:avLst/>
              <a:gdLst/>
              <a:ahLst/>
              <a:cxnLst/>
              <a:rect l="0" t="0" r="0" b="0"/>
              <a:pathLst>
                <a:path w="122027" h="286694">
                  <a:moveTo>
                    <a:pt x="0" y="92445"/>
                  </a:moveTo>
                  <a:lnTo>
                    <a:pt x="14654" y="145473"/>
                  </a:lnTo>
                  <a:lnTo>
                    <a:pt x="27028" y="202919"/>
                  </a:lnTo>
                  <a:lnTo>
                    <a:pt x="33805" y="263659"/>
                  </a:lnTo>
                  <a:lnTo>
                    <a:pt x="37251" y="286693"/>
                  </a:lnTo>
                  <a:lnTo>
                    <a:pt x="36533" y="286285"/>
                  </a:lnTo>
                  <a:lnTo>
                    <a:pt x="20567" y="223803"/>
                  </a:lnTo>
                  <a:lnTo>
                    <a:pt x="10384" y="175040"/>
                  </a:lnTo>
                  <a:lnTo>
                    <a:pt x="2051" y="111750"/>
                  </a:lnTo>
                  <a:lnTo>
                    <a:pt x="2745" y="49292"/>
                  </a:lnTo>
                  <a:lnTo>
                    <a:pt x="11359" y="28032"/>
                  </a:lnTo>
                  <a:lnTo>
                    <a:pt x="34951" y="2910"/>
                  </a:lnTo>
                  <a:lnTo>
                    <a:pt x="44358" y="0"/>
                  </a:lnTo>
                  <a:lnTo>
                    <a:pt x="64168" y="3006"/>
                  </a:lnTo>
                  <a:lnTo>
                    <a:pt x="89463" y="17852"/>
                  </a:lnTo>
                  <a:lnTo>
                    <a:pt x="111776" y="37068"/>
                  </a:lnTo>
                  <a:lnTo>
                    <a:pt x="119868" y="56915"/>
                  </a:lnTo>
                  <a:lnTo>
                    <a:pt x="122026" y="68758"/>
                  </a:lnTo>
                  <a:lnTo>
                    <a:pt x="118185" y="88157"/>
                  </a:lnTo>
                  <a:lnTo>
                    <a:pt x="107509" y="104577"/>
                  </a:lnTo>
                  <a:lnTo>
                    <a:pt x="91066" y="119674"/>
                  </a:lnTo>
                  <a:lnTo>
                    <a:pt x="68940" y="127943"/>
                  </a:lnTo>
                  <a:lnTo>
                    <a:pt x="21057" y="1345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972928" y="3868436"/>
              <a:ext cx="168457" cy="177271"/>
            </a:xfrm>
            <a:custGeom>
              <a:avLst/>
              <a:gdLst/>
              <a:ahLst/>
              <a:cxnLst/>
              <a:rect l="0" t="0" r="0" b="0"/>
              <a:pathLst>
                <a:path w="168457" h="177271">
                  <a:moveTo>
                    <a:pt x="0" y="97254"/>
                  </a:moveTo>
                  <a:lnTo>
                    <a:pt x="27556" y="104490"/>
                  </a:lnTo>
                  <a:lnTo>
                    <a:pt x="83779" y="104012"/>
                  </a:lnTo>
                  <a:lnTo>
                    <a:pt x="97967" y="101760"/>
                  </a:lnTo>
                  <a:lnTo>
                    <a:pt x="119970" y="89897"/>
                  </a:lnTo>
                  <a:lnTo>
                    <a:pt x="129113" y="81821"/>
                  </a:lnTo>
                  <a:lnTo>
                    <a:pt x="134039" y="72927"/>
                  </a:lnTo>
                  <a:lnTo>
                    <a:pt x="136392" y="53687"/>
                  </a:lnTo>
                  <a:lnTo>
                    <a:pt x="130419" y="33437"/>
                  </a:lnTo>
                  <a:lnTo>
                    <a:pt x="125550" y="23124"/>
                  </a:lnTo>
                  <a:lnTo>
                    <a:pt x="110783" y="8545"/>
                  </a:lnTo>
                  <a:lnTo>
                    <a:pt x="101931" y="3020"/>
                  </a:lnTo>
                  <a:lnTo>
                    <a:pt x="82738" y="0"/>
                  </a:lnTo>
                  <a:lnTo>
                    <a:pt x="62509" y="3727"/>
                  </a:lnTo>
                  <a:lnTo>
                    <a:pt x="41820" y="13182"/>
                  </a:lnTo>
                  <a:lnTo>
                    <a:pt x="27165" y="28304"/>
                  </a:lnTo>
                  <a:lnTo>
                    <a:pt x="21620" y="37249"/>
                  </a:lnTo>
                  <a:lnTo>
                    <a:pt x="18578" y="56547"/>
                  </a:lnTo>
                  <a:lnTo>
                    <a:pt x="26157" y="97532"/>
                  </a:lnTo>
                  <a:lnTo>
                    <a:pt x="38531" y="115315"/>
                  </a:lnTo>
                  <a:lnTo>
                    <a:pt x="91037" y="167268"/>
                  </a:lnTo>
                  <a:lnTo>
                    <a:pt x="111431" y="175165"/>
                  </a:lnTo>
                  <a:lnTo>
                    <a:pt x="123420" y="177270"/>
                  </a:lnTo>
                  <a:lnTo>
                    <a:pt x="142981" y="173371"/>
                  </a:lnTo>
                  <a:lnTo>
                    <a:pt x="168456" y="160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164934" y="3860405"/>
              <a:ext cx="102793" cy="151166"/>
            </a:xfrm>
            <a:custGeom>
              <a:avLst/>
              <a:gdLst/>
              <a:ahLst/>
              <a:cxnLst/>
              <a:rect l="0" t="0" r="0" b="0"/>
              <a:pathLst>
                <a:path w="102793" h="151166">
                  <a:moveTo>
                    <a:pt x="8036" y="94756"/>
                  </a:moveTo>
                  <a:lnTo>
                    <a:pt x="11155" y="137448"/>
                  </a:lnTo>
                  <a:lnTo>
                    <a:pt x="13625" y="147784"/>
                  </a:lnTo>
                  <a:lnTo>
                    <a:pt x="12931" y="151165"/>
                  </a:lnTo>
                  <a:lnTo>
                    <a:pt x="10130" y="149909"/>
                  </a:lnTo>
                  <a:lnTo>
                    <a:pt x="5922" y="145563"/>
                  </a:lnTo>
                  <a:lnTo>
                    <a:pt x="0" y="111500"/>
                  </a:lnTo>
                  <a:lnTo>
                    <a:pt x="339" y="57163"/>
                  </a:lnTo>
                  <a:lnTo>
                    <a:pt x="8904" y="33594"/>
                  </a:lnTo>
                  <a:lnTo>
                    <a:pt x="23630" y="17660"/>
                  </a:lnTo>
                  <a:lnTo>
                    <a:pt x="32470" y="11774"/>
                  </a:lnTo>
                  <a:lnTo>
                    <a:pt x="67268" y="3488"/>
                  </a:lnTo>
                  <a:lnTo>
                    <a:pt x="10279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322658" y="3883249"/>
              <a:ext cx="166168" cy="171759"/>
            </a:xfrm>
            <a:custGeom>
              <a:avLst/>
              <a:gdLst/>
              <a:ahLst/>
              <a:cxnLst/>
              <a:rect l="0" t="0" r="0" b="0"/>
              <a:pathLst>
                <a:path w="166168" h="171759">
                  <a:moveTo>
                    <a:pt x="50353" y="114026"/>
                  </a:moveTo>
                  <a:lnTo>
                    <a:pt x="67120" y="108437"/>
                  </a:lnTo>
                  <a:lnTo>
                    <a:pt x="78472" y="96334"/>
                  </a:lnTo>
                  <a:lnTo>
                    <a:pt x="86247" y="78087"/>
                  </a:lnTo>
                  <a:lnTo>
                    <a:pt x="89703" y="54380"/>
                  </a:lnTo>
                  <a:lnTo>
                    <a:pt x="85000" y="34484"/>
                  </a:lnTo>
                  <a:lnTo>
                    <a:pt x="73940" y="17843"/>
                  </a:lnTo>
                  <a:lnTo>
                    <a:pt x="57327" y="2648"/>
                  </a:lnTo>
                  <a:lnTo>
                    <a:pt x="49153" y="0"/>
                  </a:lnTo>
                  <a:lnTo>
                    <a:pt x="41364" y="574"/>
                  </a:lnTo>
                  <a:lnTo>
                    <a:pt x="33832" y="3297"/>
                  </a:lnTo>
                  <a:lnTo>
                    <a:pt x="22343" y="15680"/>
                  </a:lnTo>
                  <a:lnTo>
                    <a:pt x="5436" y="52226"/>
                  </a:lnTo>
                  <a:lnTo>
                    <a:pt x="0" y="94025"/>
                  </a:lnTo>
                  <a:lnTo>
                    <a:pt x="3978" y="132277"/>
                  </a:lnTo>
                  <a:lnTo>
                    <a:pt x="18155" y="165837"/>
                  </a:lnTo>
                  <a:lnTo>
                    <a:pt x="25378" y="170794"/>
                  </a:lnTo>
                  <a:lnTo>
                    <a:pt x="33703" y="171758"/>
                  </a:lnTo>
                  <a:lnTo>
                    <a:pt x="42763" y="170062"/>
                  </a:lnTo>
                  <a:lnTo>
                    <a:pt x="49972" y="165421"/>
                  </a:lnTo>
                  <a:lnTo>
                    <a:pt x="61102" y="150906"/>
                  </a:lnTo>
                  <a:lnTo>
                    <a:pt x="85159" y="92510"/>
                  </a:lnTo>
                  <a:lnTo>
                    <a:pt x="87595" y="90323"/>
                  </a:lnTo>
                  <a:lnTo>
                    <a:pt x="89219" y="93545"/>
                  </a:lnTo>
                  <a:lnTo>
                    <a:pt x="93363" y="108433"/>
                  </a:lnTo>
                  <a:lnTo>
                    <a:pt x="103004" y="126748"/>
                  </a:lnTo>
                  <a:lnTo>
                    <a:pt x="118207" y="140348"/>
                  </a:lnTo>
                  <a:lnTo>
                    <a:pt x="127175" y="145612"/>
                  </a:lnTo>
                  <a:lnTo>
                    <a:pt x="135493" y="147951"/>
                  </a:lnTo>
                  <a:lnTo>
                    <a:pt x="166167" y="145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510532" y="3691949"/>
              <a:ext cx="20407" cy="347441"/>
            </a:xfrm>
            <a:custGeom>
              <a:avLst/>
              <a:gdLst/>
              <a:ahLst/>
              <a:cxnLst/>
              <a:rect l="0" t="0" r="0" b="0"/>
              <a:pathLst>
                <a:path w="20407" h="347441">
                  <a:moveTo>
                    <a:pt x="9878" y="0"/>
                  </a:moveTo>
                  <a:lnTo>
                    <a:pt x="1545" y="48930"/>
                  </a:lnTo>
                  <a:lnTo>
                    <a:pt x="0" y="96776"/>
                  </a:lnTo>
                  <a:lnTo>
                    <a:pt x="5067" y="154166"/>
                  </a:lnTo>
                  <a:lnTo>
                    <a:pt x="8453" y="205166"/>
                  </a:lnTo>
                  <a:lnTo>
                    <a:pt x="9456" y="259141"/>
                  </a:lnTo>
                  <a:lnTo>
                    <a:pt x="18155" y="321341"/>
                  </a:lnTo>
                  <a:lnTo>
                    <a:pt x="20406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394068" y="3807762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4363" y="8334"/>
                  </a:lnTo>
                  <a:lnTo>
                    <a:pt x="113471" y="10095"/>
                  </a:lnTo>
                  <a:lnTo>
                    <a:pt x="56382" y="176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648947" y="3860405"/>
              <a:ext cx="122132" cy="178997"/>
            </a:xfrm>
            <a:custGeom>
              <a:avLst/>
              <a:gdLst/>
              <a:ahLst/>
              <a:cxnLst/>
              <a:rect l="0" t="0" r="0" b="0"/>
              <a:pathLst>
                <a:path w="122132" h="178997">
                  <a:moveTo>
                    <a:pt x="8333" y="21057"/>
                  </a:moveTo>
                  <a:lnTo>
                    <a:pt x="0" y="58535"/>
                  </a:lnTo>
                  <a:lnTo>
                    <a:pt x="1575" y="96502"/>
                  </a:lnTo>
                  <a:lnTo>
                    <a:pt x="7669" y="122439"/>
                  </a:lnTo>
                  <a:lnTo>
                    <a:pt x="24254" y="155601"/>
                  </a:lnTo>
                  <a:lnTo>
                    <a:pt x="37246" y="172881"/>
                  </a:lnTo>
                  <a:lnTo>
                    <a:pt x="45156" y="177255"/>
                  </a:lnTo>
                  <a:lnTo>
                    <a:pt x="63304" y="178996"/>
                  </a:lnTo>
                  <a:lnTo>
                    <a:pt x="79948" y="172750"/>
                  </a:lnTo>
                  <a:lnTo>
                    <a:pt x="87662" y="167809"/>
                  </a:lnTo>
                  <a:lnTo>
                    <a:pt x="109697" y="138498"/>
                  </a:lnTo>
                  <a:lnTo>
                    <a:pt x="119866" y="100178"/>
                  </a:lnTo>
                  <a:lnTo>
                    <a:pt x="122131" y="46478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836265" y="3828819"/>
              <a:ext cx="94757" cy="182861"/>
            </a:xfrm>
            <a:custGeom>
              <a:avLst/>
              <a:gdLst/>
              <a:ahLst/>
              <a:cxnLst/>
              <a:rect l="0" t="0" r="0" b="0"/>
              <a:pathLst>
                <a:path w="94757" h="182861">
                  <a:moveTo>
                    <a:pt x="0" y="105285"/>
                  </a:moveTo>
                  <a:lnTo>
                    <a:pt x="17958" y="159160"/>
                  </a:lnTo>
                  <a:lnTo>
                    <a:pt x="25858" y="182860"/>
                  </a:lnTo>
                  <a:lnTo>
                    <a:pt x="13107" y="123796"/>
                  </a:lnTo>
                  <a:lnTo>
                    <a:pt x="11038" y="69688"/>
                  </a:lnTo>
                  <a:lnTo>
                    <a:pt x="16994" y="45010"/>
                  </a:lnTo>
                  <a:lnTo>
                    <a:pt x="21858" y="33516"/>
                  </a:lnTo>
                  <a:lnTo>
                    <a:pt x="36621" y="17626"/>
                  </a:lnTo>
                  <a:lnTo>
                    <a:pt x="54881" y="783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973135" y="3805694"/>
              <a:ext cx="161009" cy="183310"/>
            </a:xfrm>
            <a:custGeom>
              <a:avLst/>
              <a:gdLst/>
              <a:ahLst/>
              <a:cxnLst/>
              <a:rect l="0" t="0" r="0" b="0"/>
              <a:pathLst>
                <a:path w="161009" h="183310">
                  <a:moveTo>
                    <a:pt x="0" y="86296"/>
                  </a:moveTo>
                  <a:lnTo>
                    <a:pt x="16768" y="97475"/>
                  </a:lnTo>
                  <a:lnTo>
                    <a:pt x="49552" y="104427"/>
                  </a:lnTo>
                  <a:lnTo>
                    <a:pt x="94147" y="98370"/>
                  </a:lnTo>
                  <a:lnTo>
                    <a:pt x="124992" y="88054"/>
                  </a:lnTo>
                  <a:lnTo>
                    <a:pt x="141730" y="76939"/>
                  </a:lnTo>
                  <a:lnTo>
                    <a:pt x="153848" y="61080"/>
                  </a:lnTo>
                  <a:lnTo>
                    <a:pt x="158718" y="51938"/>
                  </a:lnTo>
                  <a:lnTo>
                    <a:pt x="161008" y="32421"/>
                  </a:lnTo>
                  <a:lnTo>
                    <a:pt x="159982" y="22304"/>
                  </a:lnTo>
                  <a:lnTo>
                    <a:pt x="155788" y="14389"/>
                  </a:lnTo>
                  <a:lnTo>
                    <a:pt x="141769" y="2475"/>
                  </a:lnTo>
                  <a:lnTo>
                    <a:pt x="133117" y="0"/>
                  </a:lnTo>
                  <a:lnTo>
                    <a:pt x="114145" y="369"/>
                  </a:lnTo>
                  <a:lnTo>
                    <a:pt x="97135" y="7552"/>
                  </a:lnTo>
                  <a:lnTo>
                    <a:pt x="67151" y="31228"/>
                  </a:lnTo>
                  <a:lnTo>
                    <a:pt x="51352" y="57112"/>
                  </a:lnTo>
                  <a:lnTo>
                    <a:pt x="36703" y="98469"/>
                  </a:lnTo>
                  <a:lnTo>
                    <a:pt x="34272" y="135786"/>
                  </a:lnTo>
                  <a:lnTo>
                    <a:pt x="37849" y="158595"/>
                  </a:lnTo>
                  <a:lnTo>
                    <a:pt x="42780" y="167251"/>
                  </a:lnTo>
                  <a:lnTo>
                    <a:pt x="57618" y="179988"/>
                  </a:lnTo>
                  <a:lnTo>
                    <a:pt x="79031" y="183309"/>
                  </a:lnTo>
                  <a:lnTo>
                    <a:pt x="111154" y="178602"/>
                  </a:lnTo>
                  <a:lnTo>
                    <a:pt x="136871" y="1705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267933" y="4007804"/>
              <a:ext cx="50056" cy="168457"/>
            </a:xfrm>
            <a:custGeom>
              <a:avLst/>
              <a:gdLst/>
              <a:ahLst/>
              <a:cxnLst/>
              <a:rect l="0" t="0" r="0" b="0"/>
              <a:pathLst>
                <a:path w="50056" h="168457">
                  <a:moveTo>
                    <a:pt x="0" y="0"/>
                  </a:moveTo>
                  <a:lnTo>
                    <a:pt x="29309" y="34898"/>
                  </a:lnTo>
                  <a:lnTo>
                    <a:pt x="43909" y="64152"/>
                  </a:lnTo>
                  <a:lnTo>
                    <a:pt x="50055" y="100636"/>
                  </a:lnTo>
                  <a:lnTo>
                    <a:pt x="46287" y="135493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5510152" y="3618249"/>
            <a:ext cx="3369057" cy="591596"/>
            <a:chOff x="5510152" y="3618249"/>
            <a:chExt cx="3369057" cy="591596"/>
          </a:xfrm>
        </p:grpSpPr>
        <p:sp>
          <p:nvSpPr>
            <p:cNvPr id="133" name="Freeform 132"/>
            <p:cNvSpPr/>
            <p:nvPr/>
          </p:nvSpPr>
          <p:spPr>
            <a:xfrm>
              <a:off x="5510152" y="3699417"/>
              <a:ext cx="165612" cy="510428"/>
            </a:xfrm>
            <a:custGeom>
              <a:avLst/>
              <a:gdLst/>
              <a:ahLst/>
              <a:cxnLst/>
              <a:rect l="0" t="0" r="0" b="0"/>
              <a:pathLst>
                <a:path w="165612" h="510428">
                  <a:moveTo>
                    <a:pt x="20994" y="171516"/>
                  </a:moveTo>
                  <a:lnTo>
                    <a:pt x="20994" y="220447"/>
                  </a:lnTo>
                  <a:lnTo>
                    <a:pt x="26583" y="273988"/>
                  </a:lnTo>
                  <a:lnTo>
                    <a:pt x="31717" y="332831"/>
                  </a:lnTo>
                  <a:lnTo>
                    <a:pt x="39663" y="390034"/>
                  </a:lnTo>
                  <a:lnTo>
                    <a:pt x="41343" y="441373"/>
                  </a:lnTo>
                  <a:lnTo>
                    <a:pt x="41911" y="500642"/>
                  </a:lnTo>
                  <a:lnTo>
                    <a:pt x="39618" y="507917"/>
                  </a:lnTo>
                  <a:lnTo>
                    <a:pt x="35750" y="510427"/>
                  </a:lnTo>
                  <a:lnTo>
                    <a:pt x="30831" y="509761"/>
                  </a:lnTo>
                  <a:lnTo>
                    <a:pt x="27552" y="504637"/>
                  </a:lnTo>
                  <a:lnTo>
                    <a:pt x="19170" y="456554"/>
                  </a:lnTo>
                  <a:lnTo>
                    <a:pt x="13044" y="403371"/>
                  </a:lnTo>
                  <a:lnTo>
                    <a:pt x="8110" y="347449"/>
                  </a:lnTo>
                  <a:lnTo>
                    <a:pt x="2358" y="289545"/>
                  </a:lnTo>
                  <a:lnTo>
                    <a:pt x="654" y="235343"/>
                  </a:lnTo>
                  <a:lnTo>
                    <a:pt x="149" y="182239"/>
                  </a:lnTo>
                  <a:lnTo>
                    <a:pt x="0" y="132580"/>
                  </a:lnTo>
                  <a:lnTo>
                    <a:pt x="5538" y="79467"/>
                  </a:lnTo>
                  <a:lnTo>
                    <a:pt x="19067" y="36351"/>
                  </a:lnTo>
                  <a:lnTo>
                    <a:pt x="30276" y="19416"/>
                  </a:lnTo>
                  <a:lnTo>
                    <a:pt x="46177" y="7210"/>
                  </a:lnTo>
                  <a:lnTo>
                    <a:pt x="55330" y="2317"/>
                  </a:lnTo>
                  <a:lnTo>
                    <a:pt x="77978" y="0"/>
                  </a:lnTo>
                  <a:lnTo>
                    <a:pt x="101302" y="4040"/>
                  </a:lnTo>
                  <a:lnTo>
                    <a:pt x="119468" y="13635"/>
                  </a:lnTo>
                  <a:lnTo>
                    <a:pt x="142848" y="37779"/>
                  </a:lnTo>
                  <a:lnTo>
                    <a:pt x="159004" y="67160"/>
                  </a:lnTo>
                  <a:lnTo>
                    <a:pt x="165611" y="103681"/>
                  </a:lnTo>
                  <a:lnTo>
                    <a:pt x="161979" y="144138"/>
                  </a:lnTo>
                  <a:lnTo>
                    <a:pt x="150335" y="168707"/>
                  </a:lnTo>
                  <a:lnTo>
                    <a:pt x="133461" y="188985"/>
                  </a:lnTo>
                  <a:lnTo>
                    <a:pt x="94032" y="211535"/>
                  </a:lnTo>
                  <a:lnTo>
                    <a:pt x="52579" y="2241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762773" y="3744591"/>
              <a:ext cx="105286" cy="203575"/>
            </a:xfrm>
            <a:custGeom>
              <a:avLst/>
              <a:gdLst/>
              <a:ahLst/>
              <a:cxnLst/>
              <a:rect l="0" t="0" r="0" b="0"/>
              <a:pathLst>
                <a:path w="105286" h="203575">
                  <a:moveTo>
                    <a:pt x="0" y="84228"/>
                  </a:moveTo>
                  <a:lnTo>
                    <a:pt x="3120" y="126919"/>
                  </a:lnTo>
                  <a:lnTo>
                    <a:pt x="21330" y="189564"/>
                  </a:lnTo>
                  <a:lnTo>
                    <a:pt x="25858" y="203574"/>
                  </a:lnTo>
                  <a:lnTo>
                    <a:pt x="14397" y="157588"/>
                  </a:lnTo>
                  <a:lnTo>
                    <a:pt x="11293" y="104525"/>
                  </a:lnTo>
                  <a:lnTo>
                    <a:pt x="16269" y="54572"/>
                  </a:lnTo>
                  <a:lnTo>
                    <a:pt x="21374" y="45740"/>
                  </a:lnTo>
                  <a:lnTo>
                    <a:pt x="36406" y="32807"/>
                  </a:lnTo>
                  <a:lnTo>
                    <a:pt x="81743" y="1115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878586" y="3793122"/>
              <a:ext cx="122675" cy="122573"/>
            </a:xfrm>
            <a:custGeom>
              <a:avLst/>
              <a:gdLst/>
              <a:ahLst/>
              <a:cxnLst/>
              <a:rect l="0" t="0" r="0" b="0"/>
              <a:pathLst>
                <a:path w="122675" h="122573">
                  <a:moveTo>
                    <a:pt x="0" y="25169"/>
                  </a:moveTo>
                  <a:lnTo>
                    <a:pt x="17981" y="40810"/>
                  </a:lnTo>
                  <a:lnTo>
                    <a:pt x="34898" y="48888"/>
                  </a:lnTo>
                  <a:lnTo>
                    <a:pt x="54115" y="50139"/>
                  </a:lnTo>
                  <a:lnTo>
                    <a:pt x="95048" y="41410"/>
                  </a:lnTo>
                  <a:lnTo>
                    <a:pt x="120840" y="26211"/>
                  </a:lnTo>
                  <a:lnTo>
                    <a:pt x="122674" y="21185"/>
                  </a:lnTo>
                  <a:lnTo>
                    <a:pt x="120387" y="16664"/>
                  </a:lnTo>
                  <a:lnTo>
                    <a:pt x="108488" y="8521"/>
                  </a:lnTo>
                  <a:lnTo>
                    <a:pt x="91501" y="1002"/>
                  </a:lnTo>
                  <a:lnTo>
                    <a:pt x="69133" y="0"/>
                  </a:lnTo>
                  <a:lnTo>
                    <a:pt x="45934" y="4624"/>
                  </a:lnTo>
                  <a:lnTo>
                    <a:pt x="27824" y="14478"/>
                  </a:lnTo>
                  <a:lnTo>
                    <a:pt x="15096" y="29776"/>
                  </a:lnTo>
                  <a:lnTo>
                    <a:pt x="10064" y="38769"/>
                  </a:lnTo>
                  <a:lnTo>
                    <a:pt x="7593" y="61239"/>
                  </a:lnTo>
                  <a:lnTo>
                    <a:pt x="11563" y="84484"/>
                  </a:lnTo>
                  <a:lnTo>
                    <a:pt x="21127" y="102614"/>
                  </a:lnTo>
                  <a:lnTo>
                    <a:pt x="39416" y="115351"/>
                  </a:lnTo>
                  <a:lnTo>
                    <a:pt x="60802" y="122572"/>
                  </a:lnTo>
                  <a:lnTo>
                    <a:pt x="94757" y="1199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060592" y="3785103"/>
              <a:ext cx="70679" cy="138474"/>
            </a:xfrm>
            <a:custGeom>
              <a:avLst/>
              <a:gdLst/>
              <a:ahLst/>
              <a:cxnLst/>
              <a:rect l="0" t="0" r="0" b="0"/>
              <a:pathLst>
                <a:path w="70679" h="138474">
                  <a:moveTo>
                    <a:pt x="60150" y="12131"/>
                  </a:moveTo>
                  <a:lnTo>
                    <a:pt x="48971" y="953"/>
                  </a:lnTo>
                  <a:lnTo>
                    <a:pt x="42169" y="0"/>
                  </a:lnTo>
                  <a:lnTo>
                    <a:pt x="25252" y="5179"/>
                  </a:lnTo>
                  <a:lnTo>
                    <a:pt x="12274" y="18400"/>
                  </a:lnTo>
                  <a:lnTo>
                    <a:pt x="7176" y="26839"/>
                  </a:lnTo>
                  <a:lnTo>
                    <a:pt x="0" y="61073"/>
                  </a:lnTo>
                  <a:lnTo>
                    <a:pt x="3463" y="95262"/>
                  </a:lnTo>
                  <a:lnTo>
                    <a:pt x="11949" y="113809"/>
                  </a:lnTo>
                  <a:lnTo>
                    <a:pt x="17488" y="122030"/>
                  </a:lnTo>
                  <a:lnTo>
                    <a:pt x="25859" y="127511"/>
                  </a:lnTo>
                  <a:lnTo>
                    <a:pt x="70678" y="1384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209908" y="3849876"/>
              <a:ext cx="16120" cy="73701"/>
            </a:xfrm>
            <a:custGeom>
              <a:avLst/>
              <a:gdLst/>
              <a:ahLst/>
              <a:cxnLst/>
              <a:rect l="0" t="0" r="0" b="0"/>
              <a:pathLst>
                <a:path w="16120" h="73701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443" y="51536"/>
                  </a:lnTo>
                  <a:lnTo>
                    <a:pt x="16119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209432" y="3755120"/>
              <a:ext cx="6067" cy="31586"/>
            </a:xfrm>
            <a:custGeom>
              <a:avLst/>
              <a:gdLst/>
              <a:ahLst/>
              <a:cxnLst/>
              <a:rect l="0" t="0" r="0" b="0"/>
              <a:pathLst>
                <a:path w="6067" h="31586">
                  <a:moveTo>
                    <a:pt x="6066" y="31585"/>
                  </a:moveTo>
                  <a:lnTo>
                    <a:pt x="476" y="14818"/>
                  </a:lnTo>
                  <a:lnTo>
                    <a:pt x="0" y="9878"/>
                  </a:lnTo>
                  <a:lnTo>
                    <a:pt x="852" y="6586"/>
                  </a:lnTo>
                  <a:lnTo>
                    <a:pt x="606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278669" y="3736423"/>
              <a:ext cx="91954" cy="302891"/>
            </a:xfrm>
            <a:custGeom>
              <a:avLst/>
              <a:gdLst/>
              <a:ahLst/>
              <a:cxnLst/>
              <a:rect l="0" t="0" r="0" b="0"/>
              <a:pathLst>
                <a:path w="91954" h="302891">
                  <a:moveTo>
                    <a:pt x="0" y="92396"/>
                  </a:moveTo>
                  <a:lnTo>
                    <a:pt x="14654" y="147537"/>
                  </a:lnTo>
                  <a:lnTo>
                    <a:pt x="28547" y="210272"/>
                  </a:lnTo>
                  <a:lnTo>
                    <a:pt x="38421" y="271436"/>
                  </a:lnTo>
                  <a:lnTo>
                    <a:pt x="40473" y="297531"/>
                  </a:lnTo>
                  <a:lnTo>
                    <a:pt x="38680" y="302852"/>
                  </a:lnTo>
                  <a:lnTo>
                    <a:pt x="35145" y="302890"/>
                  </a:lnTo>
                  <a:lnTo>
                    <a:pt x="30449" y="299406"/>
                  </a:lnTo>
                  <a:lnTo>
                    <a:pt x="18251" y="272146"/>
                  </a:lnTo>
                  <a:lnTo>
                    <a:pt x="10884" y="219843"/>
                  </a:lnTo>
                  <a:lnTo>
                    <a:pt x="2497" y="157518"/>
                  </a:lnTo>
                  <a:lnTo>
                    <a:pt x="493" y="99800"/>
                  </a:lnTo>
                  <a:lnTo>
                    <a:pt x="9673" y="37274"/>
                  </a:lnTo>
                  <a:lnTo>
                    <a:pt x="20287" y="11745"/>
                  </a:lnTo>
                  <a:lnTo>
                    <a:pt x="27563" y="4704"/>
                  </a:lnTo>
                  <a:lnTo>
                    <a:pt x="35923" y="1179"/>
                  </a:lnTo>
                  <a:lnTo>
                    <a:pt x="45005" y="0"/>
                  </a:lnTo>
                  <a:lnTo>
                    <a:pt x="61336" y="4928"/>
                  </a:lnTo>
                  <a:lnTo>
                    <a:pt x="68967" y="9518"/>
                  </a:lnTo>
                  <a:lnTo>
                    <a:pt x="80565" y="23976"/>
                  </a:lnTo>
                  <a:lnTo>
                    <a:pt x="85295" y="32744"/>
                  </a:lnTo>
                  <a:lnTo>
                    <a:pt x="91953" y="73032"/>
                  </a:lnTo>
                  <a:lnTo>
                    <a:pt x="88337" y="116424"/>
                  </a:lnTo>
                  <a:lnTo>
                    <a:pt x="79815" y="138560"/>
                  </a:lnTo>
                  <a:lnTo>
                    <a:pt x="68229" y="155028"/>
                  </a:lnTo>
                  <a:lnTo>
                    <a:pt x="42114" y="1766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431008" y="3807762"/>
              <a:ext cx="16118" cy="94758"/>
            </a:xfrm>
            <a:custGeom>
              <a:avLst/>
              <a:gdLst/>
              <a:ahLst/>
              <a:cxnLst/>
              <a:rect l="0" t="0" r="0" b="0"/>
              <a:pathLst>
                <a:path w="16118" h="94758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6117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436597" y="37445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552410" y="3618249"/>
              <a:ext cx="52644" cy="315856"/>
            </a:xfrm>
            <a:custGeom>
              <a:avLst/>
              <a:gdLst/>
              <a:ahLst/>
              <a:cxnLst/>
              <a:rect l="0" t="0" r="0" b="0"/>
              <a:pathLst>
                <a:path w="52644" h="315856">
                  <a:moveTo>
                    <a:pt x="0" y="0"/>
                  </a:moveTo>
                  <a:lnTo>
                    <a:pt x="8333" y="48931"/>
                  </a:lnTo>
                  <a:lnTo>
                    <a:pt x="15684" y="102472"/>
                  </a:lnTo>
                  <a:lnTo>
                    <a:pt x="25054" y="152805"/>
                  </a:lnTo>
                  <a:lnTo>
                    <a:pt x="35239" y="206583"/>
                  </a:lnTo>
                  <a:lnTo>
                    <a:pt x="47992" y="267581"/>
                  </a:lnTo>
                  <a:lnTo>
                    <a:pt x="52643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478711" y="3755120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25956" y="14654"/>
                  </a:lnTo>
                  <a:lnTo>
                    <a:pt x="68511" y="28197"/>
                  </a:lnTo>
                  <a:lnTo>
                    <a:pt x="20248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683808" y="3838525"/>
              <a:ext cx="131815" cy="137694"/>
            </a:xfrm>
            <a:custGeom>
              <a:avLst/>
              <a:gdLst/>
              <a:ahLst/>
              <a:cxnLst/>
              <a:rect l="0" t="0" r="0" b="0"/>
              <a:pathLst>
                <a:path w="131815" h="137694">
                  <a:moveTo>
                    <a:pt x="58115" y="21880"/>
                  </a:moveTo>
                  <a:lnTo>
                    <a:pt x="52526" y="5112"/>
                  </a:lnTo>
                  <a:lnTo>
                    <a:pt x="47371" y="1343"/>
                  </a:lnTo>
                  <a:lnTo>
                    <a:pt x="40423" y="0"/>
                  </a:lnTo>
                  <a:lnTo>
                    <a:pt x="32282" y="274"/>
                  </a:lnTo>
                  <a:lnTo>
                    <a:pt x="24515" y="5136"/>
                  </a:lnTo>
                  <a:lnTo>
                    <a:pt x="9647" y="23017"/>
                  </a:lnTo>
                  <a:lnTo>
                    <a:pt x="1480" y="49681"/>
                  </a:lnTo>
                  <a:lnTo>
                    <a:pt x="0" y="94458"/>
                  </a:lnTo>
                  <a:lnTo>
                    <a:pt x="1824" y="108870"/>
                  </a:lnTo>
                  <a:lnTo>
                    <a:pt x="6550" y="117308"/>
                  </a:lnTo>
                  <a:lnTo>
                    <a:pt x="13210" y="121763"/>
                  </a:lnTo>
                  <a:lnTo>
                    <a:pt x="21159" y="123564"/>
                  </a:lnTo>
                  <a:lnTo>
                    <a:pt x="28799" y="121255"/>
                  </a:lnTo>
                  <a:lnTo>
                    <a:pt x="43526" y="109330"/>
                  </a:lnTo>
                  <a:lnTo>
                    <a:pt x="51631" y="89213"/>
                  </a:lnTo>
                  <a:lnTo>
                    <a:pt x="53793" y="77297"/>
                  </a:lnTo>
                  <a:lnTo>
                    <a:pt x="57573" y="74033"/>
                  </a:lnTo>
                  <a:lnTo>
                    <a:pt x="62432" y="76536"/>
                  </a:lnTo>
                  <a:lnTo>
                    <a:pt x="123492" y="131507"/>
                  </a:lnTo>
                  <a:lnTo>
                    <a:pt x="131814" y="1376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868265" y="3691949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5589" y="166680"/>
                  </a:lnTo>
                  <a:lnTo>
                    <a:pt x="10722" y="224733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773509" y="3786705"/>
              <a:ext cx="178985" cy="52644"/>
            </a:xfrm>
            <a:custGeom>
              <a:avLst/>
              <a:gdLst/>
              <a:ahLst/>
              <a:cxnLst/>
              <a:rect l="0" t="0" r="0" b="0"/>
              <a:pathLst>
                <a:path w="178985" h="52644">
                  <a:moveTo>
                    <a:pt x="178984" y="0"/>
                  </a:moveTo>
                  <a:lnTo>
                    <a:pt x="116891" y="14654"/>
                  </a:lnTo>
                  <a:lnTo>
                    <a:pt x="54979" y="4000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973550" y="3870933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5589" y="58617"/>
                  </a:lnTo>
                  <a:lnTo>
                    <a:pt x="18211" y="117308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952493" y="377617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049517" y="3834129"/>
              <a:ext cx="282003" cy="174138"/>
            </a:xfrm>
            <a:custGeom>
              <a:avLst/>
              <a:gdLst/>
              <a:ahLst/>
              <a:cxnLst/>
              <a:rect l="0" t="0" r="0" b="0"/>
              <a:pathLst>
                <a:path w="282003" h="174138">
                  <a:moveTo>
                    <a:pt x="71432" y="5219"/>
                  </a:moveTo>
                  <a:lnTo>
                    <a:pt x="47386" y="14794"/>
                  </a:lnTo>
                  <a:lnTo>
                    <a:pt x="33059" y="25462"/>
                  </a:lnTo>
                  <a:lnTo>
                    <a:pt x="17428" y="50211"/>
                  </a:lnTo>
                  <a:lnTo>
                    <a:pt x="2836" y="91185"/>
                  </a:lnTo>
                  <a:lnTo>
                    <a:pt x="0" y="116346"/>
                  </a:lnTo>
                  <a:lnTo>
                    <a:pt x="4980" y="140007"/>
                  </a:lnTo>
                  <a:lnTo>
                    <a:pt x="9583" y="151229"/>
                  </a:lnTo>
                  <a:lnTo>
                    <a:pt x="24057" y="166819"/>
                  </a:lnTo>
                  <a:lnTo>
                    <a:pt x="32829" y="172613"/>
                  </a:lnTo>
                  <a:lnTo>
                    <a:pt x="42188" y="174137"/>
                  </a:lnTo>
                  <a:lnTo>
                    <a:pt x="61944" y="169590"/>
                  </a:lnTo>
                  <a:lnTo>
                    <a:pt x="79303" y="156652"/>
                  </a:lnTo>
                  <a:lnTo>
                    <a:pt x="93648" y="139203"/>
                  </a:lnTo>
                  <a:lnTo>
                    <a:pt x="103923" y="119749"/>
                  </a:lnTo>
                  <a:lnTo>
                    <a:pt x="106149" y="96286"/>
                  </a:lnTo>
                  <a:lnTo>
                    <a:pt x="102070" y="72599"/>
                  </a:lnTo>
                  <a:lnTo>
                    <a:pt x="92458" y="54273"/>
                  </a:lnTo>
                  <a:lnTo>
                    <a:pt x="93638" y="49620"/>
                  </a:lnTo>
                  <a:lnTo>
                    <a:pt x="99104" y="47688"/>
                  </a:lnTo>
                  <a:lnTo>
                    <a:pt x="107428" y="47569"/>
                  </a:lnTo>
                  <a:lnTo>
                    <a:pt x="122915" y="53677"/>
                  </a:lnTo>
                  <a:lnTo>
                    <a:pt x="130320" y="58581"/>
                  </a:lnTo>
                  <a:lnTo>
                    <a:pt x="141668" y="73389"/>
                  </a:lnTo>
                  <a:lnTo>
                    <a:pt x="165884" y="131999"/>
                  </a:lnTo>
                  <a:lnTo>
                    <a:pt x="170732" y="145794"/>
                  </a:lnTo>
                  <a:lnTo>
                    <a:pt x="157369" y="82770"/>
                  </a:lnTo>
                  <a:lnTo>
                    <a:pt x="156167" y="42885"/>
                  </a:lnTo>
                  <a:lnTo>
                    <a:pt x="162124" y="21569"/>
                  </a:lnTo>
                  <a:lnTo>
                    <a:pt x="166989" y="12610"/>
                  </a:lnTo>
                  <a:lnTo>
                    <a:pt x="174911" y="6636"/>
                  </a:lnTo>
                  <a:lnTo>
                    <a:pt x="196191" y="0"/>
                  </a:lnTo>
                  <a:lnTo>
                    <a:pt x="218128" y="3289"/>
                  </a:lnTo>
                  <a:lnTo>
                    <a:pt x="228891" y="7442"/>
                  </a:lnTo>
                  <a:lnTo>
                    <a:pt x="243969" y="21415"/>
                  </a:lnTo>
                  <a:lnTo>
                    <a:pt x="267115" y="69136"/>
                  </a:lnTo>
                  <a:lnTo>
                    <a:pt x="278714" y="113771"/>
                  </a:lnTo>
                  <a:lnTo>
                    <a:pt x="282002" y="1526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405219" y="3965690"/>
              <a:ext cx="33954" cy="136871"/>
            </a:xfrm>
            <a:custGeom>
              <a:avLst/>
              <a:gdLst/>
              <a:ahLst/>
              <a:cxnLst/>
              <a:rect l="0" t="0" r="0" b="0"/>
              <a:pathLst>
                <a:path w="33954" h="136871">
                  <a:moveTo>
                    <a:pt x="10528" y="0"/>
                  </a:moveTo>
                  <a:lnTo>
                    <a:pt x="25101" y="42692"/>
                  </a:lnTo>
                  <a:lnTo>
                    <a:pt x="30772" y="53027"/>
                  </a:lnTo>
                  <a:lnTo>
                    <a:pt x="33953" y="76990"/>
                  </a:lnTo>
                  <a:lnTo>
                    <a:pt x="30298" y="100898"/>
                  </a:lnTo>
                  <a:lnTo>
                    <a:pt x="20874" y="119323"/>
                  </a:lnTo>
                  <a:lnTo>
                    <a:pt x="12006" y="12907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557557" y="3860405"/>
              <a:ext cx="191986" cy="145942"/>
            </a:xfrm>
            <a:custGeom>
              <a:avLst/>
              <a:gdLst/>
              <a:ahLst/>
              <a:cxnLst/>
              <a:rect l="0" t="0" r="0" b="0"/>
              <a:pathLst>
                <a:path w="191986" h="145942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16584" y="95000"/>
                  </a:lnTo>
                  <a:lnTo>
                    <a:pt x="19938" y="105447"/>
                  </a:lnTo>
                  <a:lnTo>
                    <a:pt x="25684" y="110072"/>
                  </a:lnTo>
                  <a:lnTo>
                    <a:pt x="33023" y="110816"/>
                  </a:lnTo>
                  <a:lnTo>
                    <a:pt x="41426" y="108972"/>
                  </a:lnTo>
                  <a:lnTo>
                    <a:pt x="48198" y="104234"/>
                  </a:lnTo>
                  <a:lnTo>
                    <a:pt x="58841" y="89610"/>
                  </a:lnTo>
                  <a:lnTo>
                    <a:pt x="71411" y="61646"/>
                  </a:lnTo>
                  <a:lnTo>
                    <a:pt x="76377" y="59814"/>
                  </a:lnTo>
                  <a:lnTo>
                    <a:pt x="82027" y="63273"/>
                  </a:lnTo>
                  <a:lnTo>
                    <a:pt x="93373" y="78424"/>
                  </a:lnTo>
                  <a:lnTo>
                    <a:pt x="119517" y="121375"/>
                  </a:lnTo>
                  <a:lnTo>
                    <a:pt x="139431" y="143457"/>
                  </a:lnTo>
                  <a:lnTo>
                    <a:pt x="147459" y="145941"/>
                  </a:lnTo>
                  <a:lnTo>
                    <a:pt x="165739" y="142461"/>
                  </a:lnTo>
                  <a:lnTo>
                    <a:pt x="173187" y="135918"/>
                  </a:lnTo>
                  <a:lnTo>
                    <a:pt x="184582" y="116170"/>
                  </a:lnTo>
                  <a:lnTo>
                    <a:pt x="191985" y="73155"/>
                  </a:lnTo>
                  <a:lnTo>
                    <a:pt x="184573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836887" y="3955161"/>
              <a:ext cx="1" cy="52644"/>
            </a:xfrm>
            <a:custGeom>
              <a:avLst/>
              <a:gdLst/>
              <a:ahLst/>
              <a:cxnLst/>
              <a:rect l="0" t="0" r="0" b="0"/>
              <a:pathLst>
                <a:path w="1" h="52644">
                  <a:moveTo>
                    <a:pt x="0" y="0"/>
                  </a:move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836887" y="379723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921115" y="3904999"/>
              <a:ext cx="105286" cy="92277"/>
            </a:xfrm>
            <a:custGeom>
              <a:avLst/>
              <a:gdLst/>
              <a:ahLst/>
              <a:cxnLst/>
              <a:rect l="0" t="0" r="0" b="0"/>
              <a:pathLst>
                <a:path w="105286" h="92277">
                  <a:moveTo>
                    <a:pt x="0" y="81748"/>
                  </a:moveTo>
                  <a:lnTo>
                    <a:pt x="3119" y="39056"/>
                  </a:lnTo>
                  <a:lnTo>
                    <a:pt x="9576" y="19490"/>
                  </a:lnTo>
                  <a:lnTo>
                    <a:pt x="20243" y="2995"/>
                  </a:lnTo>
                  <a:lnTo>
                    <a:pt x="27533" y="0"/>
                  </a:lnTo>
                  <a:lnTo>
                    <a:pt x="35903" y="343"/>
                  </a:lnTo>
                  <a:lnTo>
                    <a:pt x="53392" y="6964"/>
                  </a:lnTo>
                  <a:lnTo>
                    <a:pt x="68963" y="17705"/>
                  </a:lnTo>
                  <a:lnTo>
                    <a:pt x="80563" y="33397"/>
                  </a:lnTo>
                  <a:lnTo>
                    <a:pt x="105285" y="922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064738" y="3656264"/>
              <a:ext cx="130119" cy="372337"/>
            </a:xfrm>
            <a:custGeom>
              <a:avLst/>
              <a:gdLst/>
              <a:ahLst/>
              <a:cxnLst/>
              <a:rect l="0" t="0" r="0" b="0"/>
              <a:pathLst>
                <a:path w="130119" h="372337">
                  <a:moveTo>
                    <a:pt x="109061" y="277840"/>
                  </a:moveTo>
                  <a:lnTo>
                    <a:pt x="99486" y="246558"/>
                  </a:lnTo>
                  <a:lnTo>
                    <a:pt x="88817" y="230402"/>
                  </a:lnTo>
                  <a:lnTo>
                    <a:pt x="73158" y="218542"/>
                  </a:lnTo>
                  <a:lnTo>
                    <a:pt x="64068" y="213742"/>
                  </a:lnTo>
                  <a:lnTo>
                    <a:pt x="54499" y="212881"/>
                  </a:lnTo>
                  <a:lnTo>
                    <a:pt x="34508" y="218164"/>
                  </a:lnTo>
                  <a:lnTo>
                    <a:pt x="20164" y="231430"/>
                  </a:lnTo>
                  <a:lnTo>
                    <a:pt x="1424" y="268543"/>
                  </a:lnTo>
                  <a:lnTo>
                    <a:pt x="0" y="288916"/>
                  </a:lnTo>
                  <a:lnTo>
                    <a:pt x="8619" y="336180"/>
                  </a:lnTo>
                  <a:lnTo>
                    <a:pt x="23798" y="365576"/>
                  </a:lnTo>
                  <a:lnTo>
                    <a:pt x="31162" y="370256"/>
                  </a:lnTo>
                  <a:lnTo>
                    <a:pt x="48703" y="372336"/>
                  </a:lnTo>
                  <a:lnTo>
                    <a:pt x="65077" y="366242"/>
                  </a:lnTo>
                  <a:lnTo>
                    <a:pt x="72719" y="361341"/>
                  </a:lnTo>
                  <a:lnTo>
                    <a:pt x="84330" y="343418"/>
                  </a:lnTo>
                  <a:lnTo>
                    <a:pt x="106905" y="293784"/>
                  </a:lnTo>
                  <a:lnTo>
                    <a:pt x="115831" y="241620"/>
                  </a:lnTo>
                  <a:lnTo>
                    <a:pt x="126082" y="183988"/>
                  </a:lnTo>
                  <a:lnTo>
                    <a:pt x="127752" y="134479"/>
                  </a:lnTo>
                  <a:lnTo>
                    <a:pt x="121358" y="78215"/>
                  </a:lnTo>
                  <a:lnTo>
                    <a:pt x="108717" y="19216"/>
                  </a:lnTo>
                  <a:lnTo>
                    <a:pt x="105322" y="7158"/>
                  </a:lnTo>
                  <a:lnTo>
                    <a:pt x="100719" y="1460"/>
                  </a:lnTo>
                  <a:lnTo>
                    <a:pt x="95311" y="0"/>
                  </a:lnTo>
                  <a:lnTo>
                    <a:pt x="89365" y="1366"/>
                  </a:lnTo>
                  <a:lnTo>
                    <a:pt x="85402" y="6956"/>
                  </a:lnTo>
                  <a:lnTo>
                    <a:pt x="80998" y="25646"/>
                  </a:lnTo>
                  <a:lnTo>
                    <a:pt x="92643" y="84178"/>
                  </a:lnTo>
                  <a:lnTo>
                    <a:pt x="96787" y="135971"/>
                  </a:lnTo>
                  <a:lnTo>
                    <a:pt x="99185" y="194081"/>
                  </a:lnTo>
                  <a:lnTo>
                    <a:pt x="106784" y="247694"/>
                  </a:lnTo>
                  <a:lnTo>
                    <a:pt x="119832" y="298965"/>
                  </a:lnTo>
                  <a:lnTo>
                    <a:pt x="130118" y="3199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258026" y="3976218"/>
              <a:ext cx="49835" cy="178986"/>
            </a:xfrm>
            <a:custGeom>
              <a:avLst/>
              <a:gdLst/>
              <a:ahLst/>
              <a:cxnLst/>
              <a:rect l="0" t="0" r="0" b="0"/>
              <a:pathLst>
                <a:path w="49835" h="178986">
                  <a:moveTo>
                    <a:pt x="10529" y="0"/>
                  </a:moveTo>
                  <a:lnTo>
                    <a:pt x="35724" y="53875"/>
                  </a:lnTo>
                  <a:lnTo>
                    <a:pt x="47110" y="85763"/>
                  </a:lnTo>
                  <a:lnTo>
                    <a:pt x="49834" y="123158"/>
                  </a:lnTo>
                  <a:lnTo>
                    <a:pt x="46326" y="145984"/>
                  </a:lnTo>
                  <a:lnTo>
                    <a:pt x="41413" y="154644"/>
                  </a:lnTo>
                  <a:lnTo>
                    <a:pt x="26595" y="167387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402268" y="3876909"/>
              <a:ext cx="99735" cy="165565"/>
            </a:xfrm>
            <a:custGeom>
              <a:avLst/>
              <a:gdLst/>
              <a:ahLst/>
              <a:cxnLst/>
              <a:rect l="0" t="0" r="0" b="0"/>
              <a:pathLst>
                <a:path w="99735" h="165565">
                  <a:moveTo>
                    <a:pt x="13686" y="78252"/>
                  </a:moveTo>
                  <a:lnTo>
                    <a:pt x="30454" y="83841"/>
                  </a:lnTo>
                  <a:lnTo>
                    <a:pt x="48045" y="83466"/>
                  </a:lnTo>
                  <a:lnTo>
                    <a:pt x="66391" y="78230"/>
                  </a:lnTo>
                  <a:lnTo>
                    <a:pt x="82344" y="68104"/>
                  </a:lnTo>
                  <a:lnTo>
                    <a:pt x="94114" y="52685"/>
                  </a:lnTo>
                  <a:lnTo>
                    <a:pt x="98890" y="43660"/>
                  </a:lnTo>
                  <a:lnTo>
                    <a:pt x="99734" y="34134"/>
                  </a:lnTo>
                  <a:lnTo>
                    <a:pt x="94434" y="14190"/>
                  </a:lnTo>
                  <a:lnTo>
                    <a:pt x="87405" y="7468"/>
                  </a:lnTo>
                  <a:lnTo>
                    <a:pt x="67118" y="0"/>
                  </a:lnTo>
                  <a:lnTo>
                    <a:pt x="57496" y="347"/>
                  </a:lnTo>
                  <a:lnTo>
                    <a:pt x="40566" y="6973"/>
                  </a:lnTo>
                  <a:lnTo>
                    <a:pt x="17881" y="23857"/>
                  </a:lnTo>
                  <a:lnTo>
                    <a:pt x="6582" y="43159"/>
                  </a:lnTo>
                  <a:lnTo>
                    <a:pt x="0" y="66165"/>
                  </a:lnTo>
                  <a:lnTo>
                    <a:pt x="2873" y="98847"/>
                  </a:lnTo>
                  <a:lnTo>
                    <a:pt x="8100" y="120161"/>
                  </a:lnTo>
                  <a:lnTo>
                    <a:pt x="20562" y="138212"/>
                  </a:lnTo>
                  <a:lnTo>
                    <a:pt x="37799" y="152865"/>
                  </a:lnTo>
                  <a:lnTo>
                    <a:pt x="57159" y="163276"/>
                  </a:lnTo>
                  <a:lnTo>
                    <a:pt x="74341" y="165564"/>
                  </a:lnTo>
                  <a:lnTo>
                    <a:pt x="97914" y="1624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584410" y="3776177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9553" y="184337"/>
                  </a:lnTo>
                  <a:lnTo>
                    <a:pt x="13455" y="243689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510711" y="3839348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19842" y="7235"/>
                  </a:lnTo>
                  <a:lnTo>
                    <a:pt x="66740" y="12997"/>
                  </a:lnTo>
                  <a:lnTo>
                    <a:pt x="14508" y="2840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692701" y="3901695"/>
              <a:ext cx="102280" cy="169281"/>
            </a:xfrm>
            <a:custGeom>
              <a:avLst/>
              <a:gdLst/>
              <a:ahLst/>
              <a:cxnLst/>
              <a:rect l="0" t="0" r="0" b="0"/>
              <a:pathLst>
                <a:path w="102280" h="169281">
                  <a:moveTo>
                    <a:pt x="70694" y="21881"/>
                  </a:moveTo>
                  <a:lnTo>
                    <a:pt x="65104" y="5113"/>
                  </a:lnTo>
                  <a:lnTo>
                    <a:pt x="59949" y="1344"/>
                  </a:lnTo>
                  <a:lnTo>
                    <a:pt x="53001" y="0"/>
                  </a:lnTo>
                  <a:lnTo>
                    <a:pt x="44861" y="275"/>
                  </a:lnTo>
                  <a:lnTo>
                    <a:pt x="29576" y="6819"/>
                  </a:lnTo>
                  <a:lnTo>
                    <a:pt x="22225" y="11840"/>
                  </a:lnTo>
                  <a:lnTo>
                    <a:pt x="10938" y="26777"/>
                  </a:lnTo>
                  <a:lnTo>
                    <a:pt x="3191" y="46284"/>
                  </a:lnTo>
                  <a:lnTo>
                    <a:pt x="0" y="82404"/>
                  </a:lnTo>
                  <a:lnTo>
                    <a:pt x="7113" y="115853"/>
                  </a:lnTo>
                  <a:lnTo>
                    <a:pt x="17479" y="137346"/>
                  </a:lnTo>
                  <a:lnTo>
                    <a:pt x="42058" y="163587"/>
                  </a:lnTo>
                  <a:lnTo>
                    <a:pt x="51604" y="167824"/>
                  </a:lnTo>
                  <a:lnTo>
                    <a:pt x="102279" y="1692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868680" y="403938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712779" y="4986526"/>
            <a:ext cx="1663504" cy="615425"/>
            <a:chOff x="712779" y="4986526"/>
            <a:chExt cx="1663504" cy="615425"/>
          </a:xfrm>
        </p:grpSpPr>
        <p:sp>
          <p:nvSpPr>
            <p:cNvPr id="163" name="Freeform 162"/>
            <p:cNvSpPr/>
            <p:nvPr/>
          </p:nvSpPr>
          <p:spPr>
            <a:xfrm>
              <a:off x="846340" y="4986526"/>
              <a:ext cx="245466" cy="475146"/>
            </a:xfrm>
            <a:custGeom>
              <a:avLst/>
              <a:gdLst/>
              <a:ahLst/>
              <a:cxnLst/>
              <a:rect l="0" t="0" r="0" b="0"/>
              <a:pathLst>
                <a:path w="245466" h="475146">
                  <a:moveTo>
                    <a:pt x="203351" y="110056"/>
                  </a:moveTo>
                  <a:lnTo>
                    <a:pt x="184223" y="57351"/>
                  </a:lnTo>
                  <a:lnTo>
                    <a:pt x="153547" y="13674"/>
                  </a:lnTo>
                  <a:lnTo>
                    <a:pt x="144412" y="7197"/>
                  </a:lnTo>
                  <a:lnTo>
                    <a:pt x="121784" y="0"/>
                  </a:lnTo>
                  <a:lnTo>
                    <a:pt x="99248" y="3040"/>
                  </a:lnTo>
                  <a:lnTo>
                    <a:pt x="69950" y="17906"/>
                  </a:lnTo>
                  <a:lnTo>
                    <a:pt x="53984" y="32836"/>
                  </a:lnTo>
                  <a:lnTo>
                    <a:pt x="33012" y="68718"/>
                  </a:lnTo>
                  <a:lnTo>
                    <a:pt x="14852" y="129534"/>
                  </a:lnTo>
                  <a:lnTo>
                    <a:pt x="0" y="181364"/>
                  </a:lnTo>
                  <a:lnTo>
                    <a:pt x="1442" y="242208"/>
                  </a:lnTo>
                  <a:lnTo>
                    <a:pt x="3926" y="292062"/>
                  </a:lnTo>
                  <a:lnTo>
                    <a:pt x="14653" y="354541"/>
                  </a:lnTo>
                  <a:lnTo>
                    <a:pt x="28037" y="411683"/>
                  </a:lnTo>
                  <a:lnTo>
                    <a:pt x="44041" y="445872"/>
                  </a:lnTo>
                  <a:lnTo>
                    <a:pt x="60017" y="461299"/>
                  </a:lnTo>
                  <a:lnTo>
                    <a:pt x="79985" y="470885"/>
                  </a:lnTo>
                  <a:lnTo>
                    <a:pt x="104458" y="475145"/>
                  </a:lnTo>
                  <a:lnTo>
                    <a:pt x="124693" y="470800"/>
                  </a:lnTo>
                  <a:lnTo>
                    <a:pt x="156748" y="448946"/>
                  </a:lnTo>
                  <a:lnTo>
                    <a:pt x="213841" y="391146"/>
                  </a:lnTo>
                  <a:lnTo>
                    <a:pt x="245465" y="3416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1133919" y="5086053"/>
              <a:ext cx="31586" cy="326385"/>
            </a:xfrm>
            <a:custGeom>
              <a:avLst/>
              <a:gdLst/>
              <a:ahLst/>
              <a:cxnLst/>
              <a:rect l="0" t="0" r="0" b="0"/>
              <a:pathLst>
                <a:path w="31586" h="326385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8333" y="159451"/>
                  </a:lnTo>
                  <a:lnTo>
                    <a:pt x="9878" y="218430"/>
                  </a:lnTo>
                  <a:lnTo>
                    <a:pt x="13455" y="269831"/>
                  </a:lnTo>
                  <a:lnTo>
                    <a:pt x="21924" y="305338"/>
                  </a:lnTo>
                  <a:lnTo>
                    <a:pt x="31585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1260261" y="5265038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58617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260261" y="51281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1333960" y="5202618"/>
              <a:ext cx="178986" cy="137547"/>
            </a:xfrm>
            <a:custGeom>
              <a:avLst/>
              <a:gdLst/>
              <a:ahLst/>
              <a:cxnLst/>
              <a:rect l="0" t="0" r="0" b="0"/>
              <a:pathLst>
                <a:path w="178986" h="137547">
                  <a:moveTo>
                    <a:pt x="0" y="83477"/>
                  </a:moveTo>
                  <a:lnTo>
                    <a:pt x="14654" y="136504"/>
                  </a:lnTo>
                  <a:lnTo>
                    <a:pt x="15619" y="137546"/>
                  </a:lnTo>
                  <a:lnTo>
                    <a:pt x="11430" y="82091"/>
                  </a:lnTo>
                  <a:lnTo>
                    <a:pt x="16385" y="44072"/>
                  </a:lnTo>
                  <a:lnTo>
                    <a:pt x="21452" y="34980"/>
                  </a:lnTo>
                  <a:lnTo>
                    <a:pt x="36440" y="21758"/>
                  </a:lnTo>
                  <a:lnTo>
                    <a:pt x="44181" y="20105"/>
                  </a:lnTo>
                  <a:lnTo>
                    <a:pt x="51681" y="21342"/>
                  </a:lnTo>
                  <a:lnTo>
                    <a:pt x="59020" y="24506"/>
                  </a:lnTo>
                  <a:lnTo>
                    <a:pt x="70295" y="37381"/>
                  </a:lnTo>
                  <a:lnTo>
                    <a:pt x="74940" y="45727"/>
                  </a:lnTo>
                  <a:lnTo>
                    <a:pt x="78036" y="46612"/>
                  </a:lnTo>
                  <a:lnTo>
                    <a:pt x="80100" y="42523"/>
                  </a:lnTo>
                  <a:lnTo>
                    <a:pt x="89002" y="7927"/>
                  </a:lnTo>
                  <a:lnTo>
                    <a:pt x="95600" y="2694"/>
                  </a:lnTo>
                  <a:lnTo>
                    <a:pt x="115408" y="0"/>
                  </a:lnTo>
                  <a:lnTo>
                    <a:pt x="123732" y="3259"/>
                  </a:lnTo>
                  <a:lnTo>
                    <a:pt x="136101" y="16239"/>
                  </a:lnTo>
                  <a:lnTo>
                    <a:pt x="161061" y="73516"/>
                  </a:lnTo>
                  <a:lnTo>
                    <a:pt x="178985" y="1045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1548537" y="5179998"/>
              <a:ext cx="185507" cy="169159"/>
            </a:xfrm>
            <a:custGeom>
              <a:avLst/>
              <a:gdLst/>
              <a:ahLst/>
              <a:cxnLst/>
              <a:rect l="0" t="0" r="0" b="0"/>
              <a:pathLst>
                <a:path w="185507" h="169159">
                  <a:moveTo>
                    <a:pt x="90750" y="74511"/>
                  </a:moveTo>
                  <a:lnTo>
                    <a:pt x="90750" y="52155"/>
                  </a:lnTo>
                  <a:lnTo>
                    <a:pt x="79571" y="21484"/>
                  </a:lnTo>
                  <a:lnTo>
                    <a:pt x="64724" y="6880"/>
                  </a:lnTo>
                  <a:lnTo>
                    <a:pt x="55852" y="1348"/>
                  </a:lnTo>
                  <a:lnTo>
                    <a:pt x="47597" y="0"/>
                  </a:lnTo>
                  <a:lnTo>
                    <a:pt x="39755" y="1440"/>
                  </a:lnTo>
                  <a:lnTo>
                    <a:pt x="24801" y="9280"/>
                  </a:lnTo>
                  <a:lnTo>
                    <a:pt x="10357" y="20564"/>
                  </a:lnTo>
                  <a:lnTo>
                    <a:pt x="2377" y="39616"/>
                  </a:lnTo>
                  <a:lnTo>
                    <a:pt x="0" y="64852"/>
                  </a:lnTo>
                  <a:lnTo>
                    <a:pt x="6409" y="109604"/>
                  </a:lnTo>
                  <a:lnTo>
                    <a:pt x="22606" y="144961"/>
                  </a:lnTo>
                  <a:lnTo>
                    <a:pt x="35507" y="162754"/>
                  </a:lnTo>
                  <a:lnTo>
                    <a:pt x="43393" y="167265"/>
                  </a:lnTo>
                  <a:lnTo>
                    <a:pt x="61513" y="169158"/>
                  </a:lnTo>
                  <a:lnTo>
                    <a:pt x="68919" y="164515"/>
                  </a:lnTo>
                  <a:lnTo>
                    <a:pt x="80267" y="146878"/>
                  </a:lnTo>
                  <a:lnTo>
                    <a:pt x="93233" y="116231"/>
                  </a:lnTo>
                  <a:lnTo>
                    <a:pt x="94583" y="92273"/>
                  </a:lnTo>
                  <a:lnTo>
                    <a:pt x="93623" y="75387"/>
                  </a:lnTo>
                  <a:lnTo>
                    <a:pt x="95005" y="77435"/>
                  </a:lnTo>
                  <a:lnTo>
                    <a:pt x="111217" y="108754"/>
                  </a:lnTo>
                  <a:lnTo>
                    <a:pt x="130220" y="132881"/>
                  </a:lnTo>
                  <a:lnTo>
                    <a:pt x="156257" y="149258"/>
                  </a:lnTo>
                  <a:lnTo>
                    <a:pt x="163667" y="150079"/>
                  </a:lnTo>
                  <a:lnTo>
                    <a:pt x="169777" y="148286"/>
                  </a:lnTo>
                  <a:lnTo>
                    <a:pt x="185506" y="1376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1744572" y="5022882"/>
              <a:ext cx="52643" cy="315857"/>
            </a:xfrm>
            <a:custGeom>
              <a:avLst/>
              <a:gdLst/>
              <a:ahLst/>
              <a:cxnLst/>
              <a:rect l="0" t="0" r="0" b="0"/>
              <a:pathLst>
                <a:path w="52643" h="315857">
                  <a:moveTo>
                    <a:pt x="0" y="0"/>
                  </a:moveTo>
                  <a:lnTo>
                    <a:pt x="3119" y="60384"/>
                  </a:lnTo>
                  <a:lnTo>
                    <a:pt x="11452" y="121227"/>
                  </a:lnTo>
                  <a:lnTo>
                    <a:pt x="21331" y="178639"/>
                  </a:lnTo>
                  <a:lnTo>
                    <a:pt x="35149" y="240658"/>
                  </a:lnTo>
                  <a:lnTo>
                    <a:pt x="49530" y="297504"/>
                  </a:lnTo>
                  <a:lnTo>
                    <a:pt x="52642" y="3158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1681401" y="5117639"/>
              <a:ext cx="168457" cy="52644"/>
            </a:xfrm>
            <a:custGeom>
              <a:avLst/>
              <a:gdLst/>
              <a:ahLst/>
              <a:cxnLst/>
              <a:rect l="0" t="0" r="0" b="0"/>
              <a:pathLst>
                <a:path w="168457" h="52644">
                  <a:moveTo>
                    <a:pt x="168456" y="0"/>
                  </a:moveTo>
                  <a:lnTo>
                    <a:pt x="113411" y="17958"/>
                  </a:lnTo>
                  <a:lnTo>
                    <a:pt x="53943" y="3514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1873756" y="5164692"/>
              <a:ext cx="137842" cy="216161"/>
            </a:xfrm>
            <a:custGeom>
              <a:avLst/>
              <a:gdLst/>
              <a:ahLst/>
              <a:cxnLst/>
              <a:rect l="0" t="0" r="0" b="0"/>
              <a:pathLst>
                <a:path w="137842" h="216161">
                  <a:moveTo>
                    <a:pt x="7686" y="58232"/>
                  </a:moveTo>
                  <a:lnTo>
                    <a:pt x="18864" y="69410"/>
                  </a:lnTo>
                  <a:lnTo>
                    <a:pt x="48173" y="81951"/>
                  </a:lnTo>
                  <a:lnTo>
                    <a:pt x="86493" y="81897"/>
                  </a:lnTo>
                  <a:lnTo>
                    <a:pt x="121893" y="68883"/>
                  </a:lnTo>
                  <a:lnTo>
                    <a:pt x="129448" y="60654"/>
                  </a:lnTo>
                  <a:lnTo>
                    <a:pt x="137841" y="39031"/>
                  </a:lnTo>
                  <a:lnTo>
                    <a:pt x="137740" y="29054"/>
                  </a:lnTo>
                  <a:lnTo>
                    <a:pt x="131389" y="11729"/>
                  </a:lnTo>
                  <a:lnTo>
                    <a:pt x="124080" y="6173"/>
                  </a:lnTo>
                  <a:lnTo>
                    <a:pt x="103480" y="0"/>
                  </a:lnTo>
                  <a:lnTo>
                    <a:pt x="93776" y="1863"/>
                  </a:lnTo>
                  <a:lnTo>
                    <a:pt x="48428" y="33868"/>
                  </a:lnTo>
                  <a:lnTo>
                    <a:pt x="23397" y="60372"/>
                  </a:lnTo>
                  <a:lnTo>
                    <a:pt x="6752" y="96041"/>
                  </a:lnTo>
                  <a:lnTo>
                    <a:pt x="0" y="136245"/>
                  </a:lnTo>
                  <a:lnTo>
                    <a:pt x="4660" y="157635"/>
                  </a:lnTo>
                  <a:lnTo>
                    <a:pt x="20438" y="182831"/>
                  </a:lnTo>
                  <a:lnTo>
                    <a:pt x="34410" y="196667"/>
                  </a:lnTo>
                  <a:lnTo>
                    <a:pt x="52319" y="206717"/>
                  </a:lnTo>
                  <a:lnTo>
                    <a:pt x="112971" y="2161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712779" y="5412437"/>
              <a:ext cx="1379234" cy="189514"/>
            </a:xfrm>
            <a:custGeom>
              <a:avLst/>
              <a:gdLst/>
              <a:ahLst/>
              <a:cxnLst/>
              <a:rect l="0" t="0" r="0" b="0"/>
              <a:pathLst>
                <a:path w="1379234" h="189514">
                  <a:moveTo>
                    <a:pt x="1379233" y="0"/>
                  </a:moveTo>
                  <a:lnTo>
                    <a:pt x="1341755" y="8333"/>
                  </a:lnTo>
                  <a:lnTo>
                    <a:pt x="1290332" y="10095"/>
                  </a:lnTo>
                  <a:lnTo>
                    <a:pt x="1229485" y="18805"/>
                  </a:lnTo>
                  <a:lnTo>
                    <a:pt x="1175218" y="26201"/>
                  </a:lnTo>
                  <a:lnTo>
                    <a:pt x="1112203" y="31692"/>
                  </a:lnTo>
                  <a:lnTo>
                    <a:pt x="1050362" y="42828"/>
                  </a:lnTo>
                  <a:lnTo>
                    <a:pt x="987758" y="56293"/>
                  </a:lnTo>
                  <a:lnTo>
                    <a:pt x="938937" y="61133"/>
                  </a:lnTo>
                  <a:lnTo>
                    <a:pt x="887427" y="62567"/>
                  </a:lnTo>
                  <a:lnTo>
                    <a:pt x="835119" y="68581"/>
                  </a:lnTo>
                  <a:lnTo>
                    <a:pt x="782576" y="77772"/>
                  </a:lnTo>
                  <a:lnTo>
                    <a:pt x="729963" y="82315"/>
                  </a:lnTo>
                  <a:lnTo>
                    <a:pt x="677330" y="89250"/>
                  </a:lnTo>
                  <a:lnTo>
                    <a:pt x="624690" y="93125"/>
                  </a:lnTo>
                  <a:lnTo>
                    <a:pt x="572048" y="99862"/>
                  </a:lnTo>
                  <a:lnTo>
                    <a:pt x="519406" y="103678"/>
                  </a:lnTo>
                  <a:lnTo>
                    <a:pt x="466763" y="110398"/>
                  </a:lnTo>
                  <a:lnTo>
                    <a:pt x="414121" y="114209"/>
                  </a:lnTo>
                  <a:lnTo>
                    <a:pt x="358402" y="122732"/>
                  </a:lnTo>
                  <a:lnTo>
                    <a:pt x="296616" y="125629"/>
                  </a:lnTo>
                  <a:lnTo>
                    <a:pt x="244594" y="131790"/>
                  </a:lnTo>
                  <a:lnTo>
                    <a:pt x="183712" y="144273"/>
                  </a:lnTo>
                  <a:lnTo>
                    <a:pt x="132682" y="154532"/>
                  </a:lnTo>
                  <a:lnTo>
                    <a:pt x="81687" y="164980"/>
                  </a:lnTo>
                  <a:lnTo>
                    <a:pt x="28181" y="17899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2249940" y="5265038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5" y="5589"/>
                  </a:lnTo>
                  <a:lnTo>
                    <a:pt x="1215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5" name="Group 204"/>
          <p:cNvGrpSpPr/>
          <p:nvPr/>
        </p:nvGrpSpPr>
        <p:grpSpPr>
          <a:xfrm>
            <a:off x="2607908" y="5064997"/>
            <a:ext cx="5938074" cy="800166"/>
            <a:chOff x="2607908" y="5064997"/>
            <a:chExt cx="5938074" cy="800166"/>
          </a:xfrm>
        </p:grpSpPr>
        <p:sp>
          <p:nvSpPr>
            <p:cNvPr id="175" name="Freeform 174"/>
            <p:cNvSpPr/>
            <p:nvPr/>
          </p:nvSpPr>
          <p:spPr>
            <a:xfrm>
              <a:off x="2786893" y="5096582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10528" y="0"/>
                  </a:moveTo>
                  <a:lnTo>
                    <a:pt x="4939" y="16768"/>
                  </a:lnTo>
                  <a:lnTo>
                    <a:pt x="8984" y="78565"/>
                  </a:lnTo>
                  <a:lnTo>
                    <a:pt x="10071" y="134023"/>
                  </a:lnTo>
                  <a:lnTo>
                    <a:pt x="10325" y="177719"/>
                  </a:lnTo>
                  <a:lnTo>
                    <a:pt x="9298" y="238271"/>
                  </a:lnTo>
                  <a:lnTo>
                    <a:pt x="2183" y="295071"/>
                  </a:lnTo>
                  <a:lnTo>
                    <a:pt x="431" y="351004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2607908" y="5064997"/>
              <a:ext cx="357970" cy="84229"/>
            </a:xfrm>
            <a:custGeom>
              <a:avLst/>
              <a:gdLst/>
              <a:ahLst/>
              <a:cxnLst/>
              <a:rect l="0" t="0" r="0" b="0"/>
              <a:pathLst>
                <a:path w="357970" h="84229">
                  <a:moveTo>
                    <a:pt x="357969" y="0"/>
                  </a:moveTo>
                  <a:lnTo>
                    <a:pt x="299352" y="9064"/>
                  </a:lnTo>
                  <a:lnTo>
                    <a:pt x="245178" y="17474"/>
                  </a:lnTo>
                  <a:lnTo>
                    <a:pt x="192537" y="23469"/>
                  </a:lnTo>
                  <a:lnTo>
                    <a:pt x="142407" y="35571"/>
                  </a:lnTo>
                  <a:lnTo>
                    <a:pt x="88615" y="56462"/>
                  </a:lnTo>
                  <a:lnTo>
                    <a:pt x="32163" y="7678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2939231" y="5075525"/>
              <a:ext cx="342502" cy="386723"/>
            </a:xfrm>
            <a:custGeom>
              <a:avLst/>
              <a:gdLst/>
              <a:ahLst/>
              <a:cxnLst/>
              <a:rect l="0" t="0" r="0" b="0"/>
              <a:pathLst>
                <a:path w="342502" h="386723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903" y="94168"/>
                  </a:lnTo>
                  <a:lnTo>
                    <a:pt x="6556" y="142285"/>
                  </a:lnTo>
                  <a:lnTo>
                    <a:pt x="12765" y="194757"/>
                  </a:lnTo>
                  <a:lnTo>
                    <a:pt x="15124" y="253068"/>
                  </a:lnTo>
                  <a:lnTo>
                    <a:pt x="16993" y="306740"/>
                  </a:lnTo>
                  <a:lnTo>
                    <a:pt x="24393" y="367390"/>
                  </a:lnTo>
                  <a:lnTo>
                    <a:pt x="25645" y="386722"/>
                  </a:lnTo>
                  <a:lnTo>
                    <a:pt x="26350" y="371298"/>
                  </a:lnTo>
                  <a:lnTo>
                    <a:pt x="26588" y="321044"/>
                  </a:lnTo>
                  <a:lnTo>
                    <a:pt x="28960" y="291255"/>
                  </a:lnTo>
                  <a:lnTo>
                    <a:pt x="49547" y="243535"/>
                  </a:lnTo>
                  <a:lnTo>
                    <a:pt x="55951" y="232547"/>
                  </a:lnTo>
                  <a:lnTo>
                    <a:pt x="63731" y="226391"/>
                  </a:lnTo>
                  <a:lnTo>
                    <a:pt x="72426" y="223457"/>
                  </a:lnTo>
                  <a:lnTo>
                    <a:pt x="81733" y="222671"/>
                  </a:lnTo>
                  <a:lnTo>
                    <a:pt x="90277" y="225656"/>
                  </a:lnTo>
                  <a:lnTo>
                    <a:pt x="106009" y="238332"/>
                  </a:lnTo>
                  <a:lnTo>
                    <a:pt x="122431" y="270788"/>
                  </a:lnTo>
                  <a:lnTo>
                    <a:pt x="142133" y="325994"/>
                  </a:lnTo>
                  <a:lnTo>
                    <a:pt x="156433" y="374010"/>
                  </a:lnTo>
                  <a:lnTo>
                    <a:pt x="159964" y="379192"/>
                  </a:lnTo>
                  <a:lnTo>
                    <a:pt x="163488" y="379137"/>
                  </a:lnTo>
                  <a:lnTo>
                    <a:pt x="167007" y="375590"/>
                  </a:lnTo>
                  <a:lnTo>
                    <a:pt x="193671" y="321682"/>
                  </a:lnTo>
                  <a:lnTo>
                    <a:pt x="209674" y="309476"/>
                  </a:lnTo>
                  <a:lnTo>
                    <a:pt x="269157" y="276301"/>
                  </a:lnTo>
                  <a:lnTo>
                    <a:pt x="297373" y="260851"/>
                  </a:lnTo>
                  <a:lnTo>
                    <a:pt x="305397" y="254619"/>
                  </a:lnTo>
                  <a:lnTo>
                    <a:pt x="314312" y="235217"/>
                  </a:lnTo>
                  <a:lnTo>
                    <a:pt x="316689" y="223492"/>
                  </a:lnTo>
                  <a:lnTo>
                    <a:pt x="313092" y="201105"/>
                  </a:lnTo>
                  <a:lnTo>
                    <a:pt x="308857" y="190222"/>
                  </a:lnTo>
                  <a:lnTo>
                    <a:pt x="294793" y="175010"/>
                  </a:lnTo>
                  <a:lnTo>
                    <a:pt x="286129" y="169316"/>
                  </a:lnTo>
                  <a:lnTo>
                    <a:pt x="267144" y="166109"/>
                  </a:lnTo>
                  <a:lnTo>
                    <a:pt x="257168" y="166891"/>
                  </a:lnTo>
                  <a:lnTo>
                    <a:pt x="239845" y="174000"/>
                  </a:lnTo>
                  <a:lnTo>
                    <a:pt x="231950" y="179171"/>
                  </a:lnTo>
                  <a:lnTo>
                    <a:pt x="220058" y="194275"/>
                  </a:lnTo>
                  <a:lnTo>
                    <a:pt x="202891" y="232568"/>
                  </a:lnTo>
                  <a:lnTo>
                    <a:pt x="197410" y="269080"/>
                  </a:lnTo>
                  <a:lnTo>
                    <a:pt x="202367" y="292727"/>
                  </a:lnTo>
                  <a:lnTo>
                    <a:pt x="218312" y="322650"/>
                  </a:lnTo>
                  <a:lnTo>
                    <a:pt x="244661" y="353722"/>
                  </a:lnTo>
                  <a:lnTo>
                    <a:pt x="271007" y="369709"/>
                  </a:lnTo>
                  <a:lnTo>
                    <a:pt x="290839" y="371765"/>
                  </a:lnTo>
                  <a:lnTo>
                    <a:pt x="342501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508825" y="5274884"/>
              <a:ext cx="172991" cy="219912"/>
            </a:xfrm>
            <a:custGeom>
              <a:avLst/>
              <a:gdLst/>
              <a:ahLst/>
              <a:cxnLst/>
              <a:rect l="0" t="0" r="0" b="0"/>
              <a:pathLst>
                <a:path w="172991" h="219912">
                  <a:moveTo>
                    <a:pt x="109819" y="137553"/>
                  </a:moveTo>
                  <a:lnTo>
                    <a:pt x="118152" y="100075"/>
                  </a:lnTo>
                  <a:lnTo>
                    <a:pt x="117032" y="76443"/>
                  </a:lnTo>
                  <a:lnTo>
                    <a:pt x="97249" y="32675"/>
                  </a:lnTo>
                  <a:lnTo>
                    <a:pt x="83175" y="13732"/>
                  </a:lnTo>
                  <a:lnTo>
                    <a:pt x="65222" y="1413"/>
                  </a:lnTo>
                  <a:lnTo>
                    <a:pt x="56691" y="0"/>
                  </a:lnTo>
                  <a:lnTo>
                    <a:pt x="48664" y="1397"/>
                  </a:lnTo>
                  <a:lnTo>
                    <a:pt x="40973" y="4668"/>
                  </a:lnTo>
                  <a:lnTo>
                    <a:pt x="29308" y="17662"/>
                  </a:lnTo>
                  <a:lnTo>
                    <a:pt x="8533" y="71938"/>
                  </a:lnTo>
                  <a:lnTo>
                    <a:pt x="0" y="106413"/>
                  </a:lnTo>
                  <a:lnTo>
                    <a:pt x="6411" y="159391"/>
                  </a:lnTo>
                  <a:lnTo>
                    <a:pt x="18739" y="197836"/>
                  </a:lnTo>
                  <a:lnTo>
                    <a:pt x="24532" y="209327"/>
                  </a:lnTo>
                  <a:lnTo>
                    <a:pt x="31905" y="215818"/>
                  </a:lnTo>
                  <a:lnTo>
                    <a:pt x="40328" y="218976"/>
                  </a:lnTo>
                  <a:lnTo>
                    <a:pt x="49454" y="219911"/>
                  </a:lnTo>
                  <a:lnTo>
                    <a:pt x="56708" y="217025"/>
                  </a:lnTo>
                  <a:lnTo>
                    <a:pt x="67887" y="204459"/>
                  </a:lnTo>
                  <a:lnTo>
                    <a:pt x="91831" y="166627"/>
                  </a:lnTo>
                  <a:lnTo>
                    <a:pt x="103969" y="128750"/>
                  </a:lnTo>
                  <a:lnTo>
                    <a:pt x="107219" y="101665"/>
                  </a:lnTo>
                  <a:lnTo>
                    <a:pt x="109256" y="98420"/>
                  </a:lnTo>
                  <a:lnTo>
                    <a:pt x="111783" y="102106"/>
                  </a:lnTo>
                  <a:lnTo>
                    <a:pt x="131049" y="159195"/>
                  </a:lnTo>
                  <a:lnTo>
                    <a:pt x="139142" y="178757"/>
                  </a:lnTo>
                  <a:lnTo>
                    <a:pt x="150537" y="195250"/>
                  </a:lnTo>
                  <a:lnTo>
                    <a:pt x="155682" y="199414"/>
                  </a:lnTo>
                  <a:lnTo>
                    <a:pt x="160282" y="201021"/>
                  </a:lnTo>
                  <a:lnTo>
                    <a:pt x="172990" y="2007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692344" y="5265038"/>
              <a:ext cx="105286" cy="224616"/>
            </a:xfrm>
            <a:custGeom>
              <a:avLst/>
              <a:gdLst/>
              <a:ahLst/>
              <a:cxnLst/>
              <a:rect l="0" t="0" r="0" b="0"/>
              <a:pathLst>
                <a:path w="105286" h="224616">
                  <a:moveTo>
                    <a:pt x="0" y="73700"/>
                  </a:moveTo>
                  <a:lnTo>
                    <a:pt x="17958" y="137127"/>
                  </a:lnTo>
                  <a:lnTo>
                    <a:pt x="40738" y="189547"/>
                  </a:lnTo>
                  <a:lnTo>
                    <a:pt x="60293" y="221109"/>
                  </a:lnTo>
                  <a:lnTo>
                    <a:pt x="65932" y="224615"/>
                  </a:lnTo>
                  <a:lnTo>
                    <a:pt x="70861" y="223443"/>
                  </a:lnTo>
                  <a:lnTo>
                    <a:pt x="75317" y="219152"/>
                  </a:lnTo>
                  <a:lnTo>
                    <a:pt x="87176" y="190756"/>
                  </a:lnTo>
                  <a:lnTo>
                    <a:pt x="93259" y="139239"/>
                  </a:lnTo>
                  <a:lnTo>
                    <a:pt x="94460" y="84002"/>
                  </a:lnTo>
                  <a:lnTo>
                    <a:pt x="101953" y="2475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3829214" y="5264793"/>
              <a:ext cx="136872" cy="171745"/>
            </a:xfrm>
            <a:custGeom>
              <a:avLst/>
              <a:gdLst/>
              <a:ahLst/>
              <a:cxnLst/>
              <a:rect l="0" t="0" r="0" b="0"/>
              <a:pathLst>
                <a:path w="136872" h="171745">
                  <a:moveTo>
                    <a:pt x="0" y="42359"/>
                  </a:moveTo>
                  <a:lnTo>
                    <a:pt x="9576" y="66406"/>
                  </a:lnTo>
                  <a:lnTo>
                    <a:pt x="20244" y="80732"/>
                  </a:lnTo>
                  <a:lnTo>
                    <a:pt x="44992" y="96363"/>
                  </a:lnTo>
                  <a:lnTo>
                    <a:pt x="67570" y="98336"/>
                  </a:lnTo>
                  <a:lnTo>
                    <a:pt x="90863" y="94144"/>
                  </a:lnTo>
                  <a:lnTo>
                    <a:pt x="109014" y="84482"/>
                  </a:lnTo>
                  <a:lnTo>
                    <a:pt x="121760" y="69269"/>
                  </a:lnTo>
                  <a:lnTo>
                    <a:pt x="126797" y="60299"/>
                  </a:lnTo>
                  <a:lnTo>
                    <a:pt x="129274" y="40974"/>
                  </a:lnTo>
                  <a:lnTo>
                    <a:pt x="125305" y="21856"/>
                  </a:lnTo>
                  <a:lnTo>
                    <a:pt x="115743" y="5560"/>
                  </a:lnTo>
                  <a:lnTo>
                    <a:pt x="107578" y="1449"/>
                  </a:lnTo>
                  <a:lnTo>
                    <a:pt x="86027" y="0"/>
                  </a:lnTo>
                  <a:lnTo>
                    <a:pt x="67090" y="6375"/>
                  </a:lnTo>
                  <a:lnTo>
                    <a:pt x="35869" y="29532"/>
                  </a:lnTo>
                  <a:lnTo>
                    <a:pt x="19857" y="55326"/>
                  </a:lnTo>
                  <a:lnTo>
                    <a:pt x="13292" y="90785"/>
                  </a:lnTo>
                  <a:lnTo>
                    <a:pt x="16937" y="125338"/>
                  </a:lnTo>
                  <a:lnTo>
                    <a:pt x="25465" y="143969"/>
                  </a:lnTo>
                  <a:lnTo>
                    <a:pt x="31015" y="152213"/>
                  </a:lnTo>
                  <a:lnTo>
                    <a:pt x="46540" y="164493"/>
                  </a:lnTo>
                  <a:lnTo>
                    <a:pt x="55593" y="169405"/>
                  </a:lnTo>
                  <a:lnTo>
                    <a:pt x="75011" y="171744"/>
                  </a:lnTo>
                  <a:lnTo>
                    <a:pt x="94170" y="167714"/>
                  </a:lnTo>
                  <a:lnTo>
                    <a:pt x="136871" y="1371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4018727" y="5260400"/>
              <a:ext cx="94758" cy="175800"/>
            </a:xfrm>
            <a:custGeom>
              <a:avLst/>
              <a:gdLst/>
              <a:ahLst/>
              <a:cxnLst/>
              <a:rect l="0" t="0" r="0" b="0"/>
              <a:pathLst>
                <a:path w="94758" h="175800">
                  <a:moveTo>
                    <a:pt x="0" y="99394"/>
                  </a:moveTo>
                  <a:lnTo>
                    <a:pt x="25194" y="153269"/>
                  </a:lnTo>
                  <a:lnTo>
                    <a:pt x="33814" y="173641"/>
                  </a:lnTo>
                  <a:lnTo>
                    <a:pt x="36581" y="175799"/>
                  </a:lnTo>
                  <a:lnTo>
                    <a:pt x="38425" y="172557"/>
                  </a:lnTo>
                  <a:lnTo>
                    <a:pt x="39305" y="157648"/>
                  </a:lnTo>
                  <a:lnTo>
                    <a:pt x="24012" y="98963"/>
                  </a:lnTo>
                  <a:lnTo>
                    <a:pt x="16213" y="67681"/>
                  </a:lnTo>
                  <a:lnTo>
                    <a:pt x="18125" y="46695"/>
                  </a:lnTo>
                  <a:lnTo>
                    <a:pt x="31367" y="15150"/>
                  </a:lnTo>
                  <a:lnTo>
                    <a:pt x="39629" y="8136"/>
                  </a:lnTo>
                  <a:lnTo>
                    <a:pt x="61287" y="344"/>
                  </a:lnTo>
                  <a:lnTo>
                    <a:pt x="77152" y="0"/>
                  </a:lnTo>
                  <a:lnTo>
                    <a:pt x="94757" y="46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167074" y="5294132"/>
              <a:ext cx="167509" cy="150335"/>
            </a:xfrm>
            <a:custGeom>
              <a:avLst/>
              <a:gdLst/>
              <a:ahLst/>
              <a:cxnLst/>
              <a:rect l="0" t="0" r="0" b="0"/>
              <a:pathLst>
                <a:path w="167509" h="150335">
                  <a:moveTo>
                    <a:pt x="93808" y="76191"/>
                  </a:moveTo>
                  <a:lnTo>
                    <a:pt x="79154" y="23163"/>
                  </a:lnTo>
                  <a:lnTo>
                    <a:pt x="73510" y="15103"/>
                  </a:lnTo>
                  <a:lnTo>
                    <a:pt x="57881" y="3028"/>
                  </a:lnTo>
                  <a:lnTo>
                    <a:pt x="39236" y="0"/>
                  </a:lnTo>
                  <a:lnTo>
                    <a:pt x="29351" y="831"/>
                  </a:lnTo>
                  <a:lnTo>
                    <a:pt x="21591" y="4894"/>
                  </a:lnTo>
                  <a:lnTo>
                    <a:pt x="9849" y="18767"/>
                  </a:lnTo>
                  <a:lnTo>
                    <a:pt x="2251" y="51897"/>
                  </a:lnTo>
                  <a:lnTo>
                    <a:pt x="0" y="91350"/>
                  </a:lnTo>
                  <a:lnTo>
                    <a:pt x="5713" y="112564"/>
                  </a:lnTo>
                  <a:lnTo>
                    <a:pt x="28443" y="145247"/>
                  </a:lnTo>
                  <a:lnTo>
                    <a:pt x="36194" y="149134"/>
                  </a:lnTo>
                  <a:lnTo>
                    <a:pt x="54164" y="150334"/>
                  </a:lnTo>
                  <a:lnTo>
                    <a:pt x="62699" y="146677"/>
                  </a:lnTo>
                  <a:lnTo>
                    <a:pt x="78423" y="133254"/>
                  </a:lnTo>
                  <a:lnTo>
                    <a:pt x="86970" y="112471"/>
                  </a:lnTo>
                  <a:lnTo>
                    <a:pt x="94078" y="55536"/>
                  </a:lnTo>
                  <a:lnTo>
                    <a:pt x="96328" y="55402"/>
                  </a:lnTo>
                  <a:lnTo>
                    <a:pt x="101947" y="64612"/>
                  </a:lnTo>
                  <a:lnTo>
                    <a:pt x="118207" y="96001"/>
                  </a:lnTo>
                  <a:lnTo>
                    <a:pt x="131558" y="109562"/>
                  </a:lnTo>
                  <a:lnTo>
                    <a:pt x="167508" y="1288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4362256" y="5301237"/>
              <a:ext cx="156007" cy="395470"/>
            </a:xfrm>
            <a:custGeom>
              <a:avLst/>
              <a:gdLst/>
              <a:ahLst/>
              <a:cxnLst/>
              <a:rect l="0" t="0" r="0" b="0"/>
              <a:pathLst>
                <a:path w="156007" h="395470">
                  <a:moveTo>
                    <a:pt x="98668" y="79615"/>
                  </a:moveTo>
                  <a:lnTo>
                    <a:pt x="104257" y="62847"/>
                  </a:lnTo>
                  <a:lnTo>
                    <a:pt x="103882" y="45256"/>
                  </a:lnTo>
                  <a:lnTo>
                    <a:pt x="98646" y="26909"/>
                  </a:lnTo>
                  <a:lnTo>
                    <a:pt x="88520" y="10956"/>
                  </a:lnTo>
                  <a:lnTo>
                    <a:pt x="80204" y="5766"/>
                  </a:lnTo>
                  <a:lnTo>
                    <a:pt x="58486" y="0"/>
                  </a:lnTo>
                  <a:lnTo>
                    <a:pt x="48484" y="802"/>
                  </a:lnTo>
                  <a:lnTo>
                    <a:pt x="31130" y="7932"/>
                  </a:lnTo>
                  <a:lnTo>
                    <a:pt x="18738" y="22019"/>
                  </a:lnTo>
                  <a:lnTo>
                    <a:pt x="1251" y="59659"/>
                  </a:lnTo>
                  <a:lnTo>
                    <a:pt x="0" y="80104"/>
                  </a:lnTo>
                  <a:lnTo>
                    <a:pt x="1304" y="90469"/>
                  </a:lnTo>
                  <a:lnTo>
                    <a:pt x="12111" y="108226"/>
                  </a:lnTo>
                  <a:lnTo>
                    <a:pt x="19907" y="116236"/>
                  </a:lnTo>
                  <a:lnTo>
                    <a:pt x="28613" y="120406"/>
                  </a:lnTo>
                  <a:lnTo>
                    <a:pt x="47645" y="121921"/>
                  </a:lnTo>
                  <a:lnTo>
                    <a:pt x="64683" y="115574"/>
                  </a:lnTo>
                  <a:lnTo>
                    <a:pt x="72502" y="110607"/>
                  </a:lnTo>
                  <a:lnTo>
                    <a:pt x="84309" y="95728"/>
                  </a:lnTo>
                  <a:lnTo>
                    <a:pt x="89095" y="86848"/>
                  </a:lnTo>
                  <a:lnTo>
                    <a:pt x="94626" y="84436"/>
                  </a:lnTo>
                  <a:lnTo>
                    <a:pt x="100652" y="86339"/>
                  </a:lnTo>
                  <a:lnTo>
                    <a:pt x="107010" y="91116"/>
                  </a:lnTo>
                  <a:lnTo>
                    <a:pt x="114074" y="108903"/>
                  </a:lnTo>
                  <a:lnTo>
                    <a:pt x="127386" y="164710"/>
                  </a:lnTo>
                  <a:lnTo>
                    <a:pt x="144376" y="225510"/>
                  </a:lnTo>
                  <a:lnTo>
                    <a:pt x="156006" y="268831"/>
                  </a:lnTo>
                  <a:lnTo>
                    <a:pt x="154178" y="290053"/>
                  </a:lnTo>
                  <a:lnTo>
                    <a:pt x="149712" y="298285"/>
                  </a:lnTo>
                  <a:lnTo>
                    <a:pt x="135392" y="310553"/>
                  </a:lnTo>
                  <a:lnTo>
                    <a:pt x="84310" y="334865"/>
                  </a:lnTo>
                  <a:lnTo>
                    <a:pt x="48010" y="357235"/>
                  </a:lnTo>
                  <a:lnTo>
                    <a:pt x="3911" y="3954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4545152" y="5228058"/>
              <a:ext cx="210571" cy="226494"/>
            </a:xfrm>
            <a:custGeom>
              <a:avLst/>
              <a:gdLst/>
              <a:ahLst/>
              <a:cxnLst/>
              <a:rect l="0" t="0" r="0" b="0"/>
              <a:pathLst>
                <a:path w="210571" h="226494">
                  <a:moveTo>
                    <a:pt x="0" y="121208"/>
                  </a:moveTo>
                  <a:lnTo>
                    <a:pt x="42692" y="118088"/>
                  </a:lnTo>
                  <a:lnTo>
                    <a:pt x="73871" y="106636"/>
                  </a:lnTo>
                  <a:lnTo>
                    <a:pt x="84342" y="100965"/>
                  </a:lnTo>
                  <a:lnTo>
                    <a:pt x="99097" y="85305"/>
                  </a:lnTo>
                  <a:lnTo>
                    <a:pt x="108384" y="65477"/>
                  </a:lnTo>
                  <a:lnTo>
                    <a:pt x="112511" y="41066"/>
                  </a:lnTo>
                  <a:lnTo>
                    <a:pt x="108106" y="20859"/>
                  </a:lnTo>
                  <a:lnTo>
                    <a:pt x="103657" y="12195"/>
                  </a:lnTo>
                  <a:lnTo>
                    <a:pt x="96011" y="6419"/>
                  </a:lnTo>
                  <a:lnTo>
                    <a:pt x="75036" y="0"/>
                  </a:lnTo>
                  <a:lnTo>
                    <a:pt x="53237" y="3387"/>
                  </a:lnTo>
                  <a:lnTo>
                    <a:pt x="24353" y="18448"/>
                  </a:lnTo>
                  <a:lnTo>
                    <a:pt x="16235" y="24625"/>
                  </a:lnTo>
                  <a:lnTo>
                    <a:pt x="7216" y="43967"/>
                  </a:lnTo>
                  <a:lnTo>
                    <a:pt x="1425" y="94512"/>
                  </a:lnTo>
                  <a:lnTo>
                    <a:pt x="6872" y="118702"/>
                  </a:lnTo>
                  <a:lnTo>
                    <a:pt x="29434" y="162827"/>
                  </a:lnTo>
                  <a:lnTo>
                    <a:pt x="45837" y="177920"/>
                  </a:lnTo>
                  <a:lnTo>
                    <a:pt x="103652" y="208312"/>
                  </a:lnTo>
                  <a:lnTo>
                    <a:pt x="158298" y="222555"/>
                  </a:lnTo>
                  <a:lnTo>
                    <a:pt x="210570" y="2264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4939646" y="5243981"/>
              <a:ext cx="268802" cy="223683"/>
            </a:xfrm>
            <a:custGeom>
              <a:avLst/>
              <a:gdLst/>
              <a:ahLst/>
              <a:cxnLst/>
              <a:rect l="0" t="0" r="0" b="0"/>
              <a:pathLst>
                <a:path w="268802" h="223683">
                  <a:moveTo>
                    <a:pt x="5589" y="52642"/>
                  </a:moveTo>
                  <a:lnTo>
                    <a:pt x="0" y="69410"/>
                  </a:lnTo>
                  <a:lnTo>
                    <a:pt x="375" y="87001"/>
                  </a:lnTo>
                  <a:lnTo>
                    <a:pt x="13308" y="145641"/>
                  </a:lnTo>
                  <a:lnTo>
                    <a:pt x="29904" y="197268"/>
                  </a:lnTo>
                  <a:lnTo>
                    <a:pt x="35837" y="208721"/>
                  </a:lnTo>
                  <a:lnTo>
                    <a:pt x="43302" y="215186"/>
                  </a:lnTo>
                  <a:lnTo>
                    <a:pt x="51788" y="218327"/>
                  </a:lnTo>
                  <a:lnTo>
                    <a:pt x="60954" y="219251"/>
                  </a:lnTo>
                  <a:lnTo>
                    <a:pt x="68235" y="216357"/>
                  </a:lnTo>
                  <a:lnTo>
                    <a:pt x="79446" y="203783"/>
                  </a:lnTo>
                  <a:lnTo>
                    <a:pt x="103560" y="146803"/>
                  </a:lnTo>
                  <a:lnTo>
                    <a:pt x="107168" y="143492"/>
                  </a:lnTo>
                  <a:lnTo>
                    <a:pt x="110743" y="144795"/>
                  </a:lnTo>
                  <a:lnTo>
                    <a:pt x="117835" y="155600"/>
                  </a:lnTo>
                  <a:lnTo>
                    <a:pt x="141022" y="201121"/>
                  </a:lnTo>
                  <a:lnTo>
                    <a:pt x="157028" y="215340"/>
                  </a:lnTo>
                  <a:lnTo>
                    <a:pt x="166210" y="220769"/>
                  </a:lnTo>
                  <a:lnTo>
                    <a:pt x="188890" y="223682"/>
                  </a:lnTo>
                  <a:lnTo>
                    <a:pt x="201489" y="222820"/>
                  </a:lnTo>
                  <a:lnTo>
                    <a:pt x="221727" y="212505"/>
                  </a:lnTo>
                  <a:lnTo>
                    <a:pt x="237351" y="196222"/>
                  </a:lnTo>
                  <a:lnTo>
                    <a:pt x="252724" y="166155"/>
                  </a:lnTo>
                  <a:lnTo>
                    <a:pt x="265279" y="114665"/>
                  </a:lnTo>
                  <a:lnTo>
                    <a:pt x="268105" y="59435"/>
                  </a:lnTo>
                  <a:lnTo>
                    <a:pt x="26880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5250561" y="5284290"/>
              <a:ext cx="111087" cy="191319"/>
            </a:xfrm>
            <a:custGeom>
              <a:avLst/>
              <a:gdLst/>
              <a:ahLst/>
              <a:cxnLst/>
              <a:rect l="0" t="0" r="0" b="0"/>
              <a:pathLst>
                <a:path w="111087" h="191319">
                  <a:moveTo>
                    <a:pt x="0" y="64976"/>
                  </a:moveTo>
                  <a:lnTo>
                    <a:pt x="43963" y="94284"/>
                  </a:lnTo>
                  <a:lnTo>
                    <a:pt x="63993" y="98279"/>
                  </a:lnTo>
                  <a:lnTo>
                    <a:pt x="74248" y="97707"/>
                  </a:lnTo>
                  <a:lnTo>
                    <a:pt x="91881" y="90831"/>
                  </a:lnTo>
                  <a:lnTo>
                    <a:pt x="99858" y="85722"/>
                  </a:lnTo>
                  <a:lnTo>
                    <a:pt x="105177" y="77637"/>
                  </a:lnTo>
                  <a:lnTo>
                    <a:pt x="111086" y="56175"/>
                  </a:lnTo>
                  <a:lnTo>
                    <a:pt x="108824" y="23374"/>
                  </a:lnTo>
                  <a:lnTo>
                    <a:pt x="104135" y="15014"/>
                  </a:lnTo>
                  <a:lnTo>
                    <a:pt x="89566" y="2607"/>
                  </a:lnTo>
                  <a:lnTo>
                    <a:pt x="80768" y="0"/>
                  </a:lnTo>
                  <a:lnTo>
                    <a:pt x="61633" y="223"/>
                  </a:lnTo>
                  <a:lnTo>
                    <a:pt x="53957" y="4260"/>
                  </a:lnTo>
                  <a:lnTo>
                    <a:pt x="23584" y="45629"/>
                  </a:lnTo>
                  <a:lnTo>
                    <a:pt x="14397" y="81600"/>
                  </a:lnTo>
                  <a:lnTo>
                    <a:pt x="17264" y="116305"/>
                  </a:lnTo>
                  <a:lnTo>
                    <a:pt x="31112" y="148815"/>
                  </a:lnTo>
                  <a:lnTo>
                    <a:pt x="50033" y="175085"/>
                  </a:lnTo>
                  <a:lnTo>
                    <a:pt x="66691" y="184103"/>
                  </a:lnTo>
                  <a:lnTo>
                    <a:pt x="94757" y="1913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5410905" y="5346255"/>
              <a:ext cx="166041" cy="150411"/>
            </a:xfrm>
            <a:custGeom>
              <a:avLst/>
              <a:gdLst/>
              <a:ahLst/>
              <a:cxnLst/>
              <a:rect l="0" t="0" r="0" b="0"/>
              <a:pathLst>
                <a:path w="166041" h="150411">
                  <a:moveTo>
                    <a:pt x="50226" y="97768"/>
                  </a:moveTo>
                  <a:lnTo>
                    <a:pt x="74273" y="88192"/>
                  </a:lnTo>
                  <a:lnTo>
                    <a:pt x="88600" y="77524"/>
                  </a:lnTo>
                  <a:lnTo>
                    <a:pt x="96527" y="58745"/>
                  </a:lnTo>
                  <a:lnTo>
                    <a:pt x="98641" y="47186"/>
                  </a:lnTo>
                  <a:lnTo>
                    <a:pt x="97711" y="37140"/>
                  </a:lnTo>
                  <a:lnTo>
                    <a:pt x="90438" y="19739"/>
                  </a:lnTo>
                  <a:lnTo>
                    <a:pt x="76287" y="7326"/>
                  </a:lnTo>
                  <a:lnTo>
                    <a:pt x="67600" y="2378"/>
                  </a:lnTo>
                  <a:lnTo>
                    <a:pt x="48589" y="0"/>
                  </a:lnTo>
                  <a:lnTo>
                    <a:pt x="38606" y="1004"/>
                  </a:lnTo>
                  <a:lnTo>
                    <a:pt x="30782" y="5183"/>
                  </a:lnTo>
                  <a:lnTo>
                    <a:pt x="18967" y="19184"/>
                  </a:lnTo>
                  <a:lnTo>
                    <a:pt x="5739" y="46797"/>
                  </a:lnTo>
                  <a:lnTo>
                    <a:pt x="0" y="88384"/>
                  </a:lnTo>
                  <a:lnTo>
                    <a:pt x="3889" y="126573"/>
                  </a:lnTo>
                  <a:lnTo>
                    <a:pt x="8806" y="132179"/>
                  </a:lnTo>
                  <a:lnTo>
                    <a:pt x="15594" y="133577"/>
                  </a:lnTo>
                  <a:lnTo>
                    <a:pt x="23629" y="132169"/>
                  </a:lnTo>
                  <a:lnTo>
                    <a:pt x="38795" y="121246"/>
                  </a:lnTo>
                  <a:lnTo>
                    <a:pt x="52165" y="104693"/>
                  </a:lnTo>
                  <a:lnTo>
                    <a:pt x="74124" y="55179"/>
                  </a:lnTo>
                  <a:lnTo>
                    <a:pt x="79026" y="51828"/>
                  </a:lnTo>
                  <a:lnTo>
                    <a:pt x="84634" y="53103"/>
                  </a:lnTo>
                  <a:lnTo>
                    <a:pt x="90713" y="57463"/>
                  </a:lnTo>
                  <a:lnTo>
                    <a:pt x="100586" y="71666"/>
                  </a:lnTo>
                  <a:lnTo>
                    <a:pt x="135178" y="126715"/>
                  </a:lnTo>
                  <a:lnTo>
                    <a:pt x="147644" y="139879"/>
                  </a:lnTo>
                  <a:lnTo>
                    <a:pt x="166040" y="1504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5629587" y="5201867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0529" y="0"/>
                  </a:moveTo>
                  <a:lnTo>
                    <a:pt x="1464" y="58617"/>
                  </a:lnTo>
                  <a:lnTo>
                    <a:pt x="289" y="115130"/>
                  </a:lnTo>
                  <a:lnTo>
                    <a:pt x="86" y="170203"/>
                  </a:lnTo>
                  <a:lnTo>
                    <a:pt x="26" y="224086"/>
                  </a:lnTo>
                  <a:lnTo>
                    <a:pt x="5" y="28533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5534831" y="5328209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99311" y="14654"/>
                  </a:lnTo>
                  <a:lnTo>
                    <a:pt x="40241" y="2819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5703287" y="5159753"/>
              <a:ext cx="275747" cy="315856"/>
            </a:xfrm>
            <a:custGeom>
              <a:avLst/>
              <a:gdLst/>
              <a:ahLst/>
              <a:cxnLst/>
              <a:rect l="0" t="0" r="0" b="0"/>
              <a:pathLst>
                <a:path w="275747" h="315856">
                  <a:moveTo>
                    <a:pt x="0" y="0"/>
                  </a:moveTo>
                  <a:lnTo>
                    <a:pt x="3120" y="48931"/>
                  </a:lnTo>
                  <a:lnTo>
                    <a:pt x="11453" y="96776"/>
                  </a:lnTo>
                  <a:lnTo>
                    <a:pt x="18211" y="151117"/>
                  </a:lnTo>
                  <a:lnTo>
                    <a:pt x="20214" y="208552"/>
                  </a:lnTo>
                  <a:lnTo>
                    <a:pt x="26479" y="269183"/>
                  </a:lnTo>
                  <a:lnTo>
                    <a:pt x="30073" y="309565"/>
                  </a:lnTo>
                  <a:lnTo>
                    <a:pt x="29407" y="315171"/>
                  </a:lnTo>
                  <a:lnTo>
                    <a:pt x="27794" y="315399"/>
                  </a:lnTo>
                  <a:lnTo>
                    <a:pt x="25548" y="312042"/>
                  </a:lnTo>
                  <a:lnTo>
                    <a:pt x="22388" y="284960"/>
                  </a:lnTo>
                  <a:lnTo>
                    <a:pt x="32685" y="231717"/>
                  </a:lnTo>
                  <a:lnTo>
                    <a:pt x="35828" y="221159"/>
                  </a:lnTo>
                  <a:lnTo>
                    <a:pt x="41432" y="215289"/>
                  </a:lnTo>
                  <a:lnTo>
                    <a:pt x="48678" y="212546"/>
                  </a:lnTo>
                  <a:lnTo>
                    <a:pt x="57019" y="211888"/>
                  </a:lnTo>
                  <a:lnTo>
                    <a:pt x="72525" y="217395"/>
                  </a:lnTo>
                  <a:lnTo>
                    <a:pt x="87215" y="228811"/>
                  </a:lnTo>
                  <a:lnTo>
                    <a:pt x="101543" y="245583"/>
                  </a:lnTo>
                  <a:lnTo>
                    <a:pt x="109471" y="267855"/>
                  </a:lnTo>
                  <a:lnTo>
                    <a:pt x="111585" y="280346"/>
                  </a:lnTo>
                  <a:lnTo>
                    <a:pt x="115334" y="286333"/>
                  </a:lnTo>
                  <a:lnTo>
                    <a:pt x="120173" y="287985"/>
                  </a:lnTo>
                  <a:lnTo>
                    <a:pt x="132959" y="283581"/>
                  </a:lnTo>
                  <a:lnTo>
                    <a:pt x="190093" y="256903"/>
                  </a:lnTo>
                  <a:lnTo>
                    <a:pt x="220101" y="244705"/>
                  </a:lnTo>
                  <a:lnTo>
                    <a:pt x="259109" y="213491"/>
                  </a:lnTo>
                  <a:lnTo>
                    <a:pt x="274994" y="187259"/>
                  </a:lnTo>
                  <a:lnTo>
                    <a:pt x="275746" y="177482"/>
                  </a:lnTo>
                  <a:lnTo>
                    <a:pt x="270342" y="157260"/>
                  </a:lnTo>
                  <a:lnTo>
                    <a:pt x="257023" y="142813"/>
                  </a:lnTo>
                  <a:lnTo>
                    <a:pt x="248557" y="137322"/>
                  </a:lnTo>
                  <a:lnTo>
                    <a:pt x="229793" y="134342"/>
                  </a:lnTo>
                  <a:lnTo>
                    <a:pt x="219875" y="135185"/>
                  </a:lnTo>
                  <a:lnTo>
                    <a:pt x="202618" y="142360"/>
                  </a:lnTo>
                  <a:lnTo>
                    <a:pt x="194740" y="147549"/>
                  </a:lnTo>
                  <a:lnTo>
                    <a:pt x="182867" y="162674"/>
                  </a:lnTo>
                  <a:lnTo>
                    <a:pt x="165713" y="200979"/>
                  </a:lnTo>
                  <a:lnTo>
                    <a:pt x="164507" y="221515"/>
                  </a:lnTo>
                  <a:lnTo>
                    <a:pt x="173265" y="263295"/>
                  </a:lnTo>
                  <a:lnTo>
                    <a:pt x="188468" y="289233"/>
                  </a:lnTo>
                  <a:lnTo>
                    <a:pt x="213380" y="311736"/>
                  </a:lnTo>
                  <a:lnTo>
                    <a:pt x="222971" y="315449"/>
                  </a:lnTo>
                  <a:lnTo>
                    <a:pt x="263212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029670" y="5307152"/>
              <a:ext cx="94758" cy="170186"/>
            </a:xfrm>
            <a:custGeom>
              <a:avLst/>
              <a:gdLst/>
              <a:ahLst/>
              <a:cxnLst/>
              <a:rect l="0" t="0" r="0" b="0"/>
              <a:pathLst>
                <a:path w="94758" h="170186">
                  <a:moveTo>
                    <a:pt x="0" y="84228"/>
                  </a:moveTo>
                  <a:lnTo>
                    <a:pt x="17958" y="145338"/>
                  </a:lnTo>
                  <a:lnTo>
                    <a:pt x="25858" y="170185"/>
                  </a:lnTo>
                  <a:lnTo>
                    <a:pt x="13108" y="111666"/>
                  </a:lnTo>
                  <a:lnTo>
                    <a:pt x="4803" y="53483"/>
                  </a:lnTo>
                  <a:lnTo>
                    <a:pt x="7204" y="31959"/>
                  </a:lnTo>
                  <a:lnTo>
                    <a:pt x="12991" y="24815"/>
                  </a:lnTo>
                  <a:lnTo>
                    <a:pt x="31901" y="1687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374258" y="5317680"/>
              <a:ext cx="154259" cy="237258"/>
            </a:xfrm>
            <a:custGeom>
              <a:avLst/>
              <a:gdLst/>
              <a:ahLst/>
              <a:cxnLst/>
              <a:rect l="0" t="0" r="0" b="0"/>
              <a:pathLst>
                <a:path w="154259" h="237258">
                  <a:moveTo>
                    <a:pt x="118666" y="10529"/>
                  </a:moveTo>
                  <a:lnTo>
                    <a:pt x="74703" y="30772"/>
                  </a:lnTo>
                  <a:lnTo>
                    <a:pt x="27872" y="70427"/>
                  </a:lnTo>
                  <a:lnTo>
                    <a:pt x="12086" y="96907"/>
                  </a:lnTo>
                  <a:lnTo>
                    <a:pt x="0" y="126979"/>
                  </a:lnTo>
                  <a:lnTo>
                    <a:pt x="188" y="163706"/>
                  </a:lnTo>
                  <a:lnTo>
                    <a:pt x="7652" y="198634"/>
                  </a:lnTo>
                  <a:lnTo>
                    <a:pt x="22862" y="225621"/>
                  </a:lnTo>
                  <a:lnTo>
                    <a:pt x="31400" y="231133"/>
                  </a:lnTo>
                  <a:lnTo>
                    <a:pt x="53365" y="237257"/>
                  </a:lnTo>
                  <a:lnTo>
                    <a:pt x="63434" y="236550"/>
                  </a:lnTo>
                  <a:lnTo>
                    <a:pt x="80861" y="229526"/>
                  </a:lnTo>
                  <a:lnTo>
                    <a:pt x="103825" y="212418"/>
                  </a:lnTo>
                  <a:lnTo>
                    <a:pt x="131375" y="177270"/>
                  </a:lnTo>
                  <a:lnTo>
                    <a:pt x="153124" y="120527"/>
                  </a:lnTo>
                  <a:lnTo>
                    <a:pt x="154258" y="96852"/>
                  </a:lnTo>
                  <a:lnTo>
                    <a:pt x="145454" y="53057"/>
                  </a:lnTo>
                  <a:lnTo>
                    <a:pt x="1186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6503453" y="5286095"/>
              <a:ext cx="157928" cy="235140"/>
            </a:xfrm>
            <a:custGeom>
              <a:avLst/>
              <a:gdLst/>
              <a:ahLst/>
              <a:cxnLst/>
              <a:rect l="0" t="0" r="0" b="0"/>
              <a:pathLst>
                <a:path w="157928" h="235140">
                  <a:moveTo>
                    <a:pt x="0" y="31585"/>
                  </a:moveTo>
                  <a:lnTo>
                    <a:pt x="17959" y="85461"/>
                  </a:lnTo>
                  <a:lnTo>
                    <a:pt x="39810" y="147507"/>
                  </a:lnTo>
                  <a:lnTo>
                    <a:pt x="70387" y="210579"/>
                  </a:lnTo>
                  <a:lnTo>
                    <a:pt x="82365" y="231631"/>
                  </a:lnTo>
                  <a:lnTo>
                    <a:pt x="88836" y="235139"/>
                  </a:lnTo>
                  <a:lnTo>
                    <a:pt x="95489" y="233968"/>
                  </a:lnTo>
                  <a:lnTo>
                    <a:pt x="102263" y="229678"/>
                  </a:lnTo>
                  <a:lnTo>
                    <a:pt x="106780" y="222139"/>
                  </a:lnTo>
                  <a:lnTo>
                    <a:pt x="120213" y="163235"/>
                  </a:lnTo>
                  <a:lnTo>
                    <a:pt x="133537" y="109626"/>
                  </a:lnTo>
                  <a:lnTo>
                    <a:pt x="145342" y="47625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6686425" y="5333337"/>
              <a:ext cx="125479" cy="205443"/>
            </a:xfrm>
            <a:custGeom>
              <a:avLst/>
              <a:gdLst/>
              <a:ahLst/>
              <a:cxnLst/>
              <a:rect l="0" t="0" r="0" b="0"/>
              <a:pathLst>
                <a:path w="125479" h="205443">
                  <a:moveTo>
                    <a:pt x="6540" y="58043"/>
                  </a:moveTo>
                  <a:lnTo>
                    <a:pt x="16116" y="82089"/>
                  </a:lnTo>
                  <a:lnTo>
                    <a:pt x="26784" y="96416"/>
                  </a:lnTo>
                  <a:lnTo>
                    <a:pt x="51533" y="112047"/>
                  </a:lnTo>
                  <a:lnTo>
                    <a:pt x="70991" y="114020"/>
                  </a:lnTo>
                  <a:lnTo>
                    <a:pt x="90168" y="109828"/>
                  </a:lnTo>
                  <a:lnTo>
                    <a:pt x="106489" y="100166"/>
                  </a:lnTo>
                  <a:lnTo>
                    <a:pt x="118423" y="84953"/>
                  </a:lnTo>
                  <a:lnTo>
                    <a:pt x="123243" y="75983"/>
                  </a:lnTo>
                  <a:lnTo>
                    <a:pt x="125478" y="53538"/>
                  </a:lnTo>
                  <a:lnTo>
                    <a:pt x="121403" y="30304"/>
                  </a:lnTo>
                  <a:lnTo>
                    <a:pt x="111793" y="12180"/>
                  </a:lnTo>
                  <a:lnTo>
                    <a:pt x="103615" y="6411"/>
                  </a:lnTo>
                  <a:lnTo>
                    <a:pt x="82051" y="0"/>
                  </a:lnTo>
                  <a:lnTo>
                    <a:pt x="72088" y="630"/>
                  </a:lnTo>
                  <a:lnTo>
                    <a:pt x="54780" y="7570"/>
                  </a:lnTo>
                  <a:lnTo>
                    <a:pt x="31881" y="30220"/>
                  </a:lnTo>
                  <a:lnTo>
                    <a:pt x="10280" y="59158"/>
                  </a:lnTo>
                  <a:lnTo>
                    <a:pt x="2354" y="82715"/>
                  </a:lnTo>
                  <a:lnTo>
                    <a:pt x="0" y="108783"/>
                  </a:lnTo>
                  <a:lnTo>
                    <a:pt x="11037" y="171988"/>
                  </a:lnTo>
                  <a:lnTo>
                    <a:pt x="26460" y="199299"/>
                  </a:lnTo>
                  <a:lnTo>
                    <a:pt x="33858" y="203687"/>
                  </a:lnTo>
                  <a:lnTo>
                    <a:pt x="80240" y="2054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6814497" y="5370323"/>
              <a:ext cx="120625" cy="186780"/>
            </a:xfrm>
            <a:custGeom>
              <a:avLst/>
              <a:gdLst/>
              <a:ahLst/>
              <a:cxnLst/>
              <a:rect l="0" t="0" r="0" b="0"/>
              <a:pathLst>
                <a:path w="120625" h="186780">
                  <a:moveTo>
                    <a:pt x="4810" y="94756"/>
                  </a:moveTo>
                  <a:lnTo>
                    <a:pt x="21599" y="157037"/>
                  </a:lnTo>
                  <a:lnTo>
                    <a:pt x="24603" y="186779"/>
                  </a:lnTo>
                  <a:lnTo>
                    <a:pt x="24323" y="165567"/>
                  </a:lnTo>
                  <a:lnTo>
                    <a:pt x="7876" y="105031"/>
                  </a:lnTo>
                  <a:lnTo>
                    <a:pt x="0" y="73624"/>
                  </a:lnTo>
                  <a:lnTo>
                    <a:pt x="1892" y="52609"/>
                  </a:lnTo>
                  <a:lnTo>
                    <a:pt x="12872" y="34690"/>
                  </a:lnTo>
                  <a:lnTo>
                    <a:pt x="29451" y="20097"/>
                  </a:lnTo>
                  <a:lnTo>
                    <a:pt x="48517" y="9712"/>
                  </a:lnTo>
                  <a:lnTo>
                    <a:pt x="101871" y="1279"/>
                  </a:lnTo>
                  <a:lnTo>
                    <a:pt x="12062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7076931" y="5487713"/>
              <a:ext cx="195103" cy="125037"/>
            </a:xfrm>
            <a:custGeom>
              <a:avLst/>
              <a:gdLst/>
              <a:ahLst/>
              <a:cxnLst/>
              <a:rect l="0" t="0" r="0" b="0"/>
              <a:pathLst>
                <a:path w="195103" h="125037">
                  <a:moveTo>
                    <a:pt x="5589" y="30009"/>
                  </a:moveTo>
                  <a:lnTo>
                    <a:pt x="0" y="88626"/>
                  </a:lnTo>
                  <a:lnTo>
                    <a:pt x="2113" y="123416"/>
                  </a:lnTo>
                  <a:lnTo>
                    <a:pt x="3271" y="125036"/>
                  </a:lnTo>
                  <a:lnTo>
                    <a:pt x="5283" y="70584"/>
                  </a:lnTo>
                  <a:lnTo>
                    <a:pt x="11088" y="21494"/>
                  </a:lnTo>
                  <a:lnTo>
                    <a:pt x="16274" y="11464"/>
                  </a:lnTo>
                  <a:lnTo>
                    <a:pt x="23241" y="5947"/>
                  </a:lnTo>
                  <a:lnTo>
                    <a:pt x="31394" y="3439"/>
                  </a:lnTo>
                  <a:lnTo>
                    <a:pt x="38000" y="5277"/>
                  </a:lnTo>
                  <a:lnTo>
                    <a:pt x="43574" y="10011"/>
                  </a:lnTo>
                  <a:lnTo>
                    <a:pt x="66515" y="42826"/>
                  </a:lnTo>
                  <a:lnTo>
                    <a:pt x="73112" y="46742"/>
                  </a:lnTo>
                  <a:lnTo>
                    <a:pt x="79850" y="47014"/>
                  </a:lnTo>
                  <a:lnTo>
                    <a:pt x="86682" y="44855"/>
                  </a:lnTo>
                  <a:lnTo>
                    <a:pt x="92406" y="39906"/>
                  </a:lnTo>
                  <a:lnTo>
                    <a:pt x="119389" y="2543"/>
                  </a:lnTo>
                  <a:lnTo>
                    <a:pt x="127079" y="0"/>
                  </a:lnTo>
                  <a:lnTo>
                    <a:pt x="144983" y="3414"/>
                  </a:lnTo>
                  <a:lnTo>
                    <a:pt x="152330" y="9939"/>
                  </a:lnTo>
                  <a:lnTo>
                    <a:pt x="168261" y="41480"/>
                  </a:lnTo>
                  <a:lnTo>
                    <a:pt x="187783" y="102215"/>
                  </a:lnTo>
                  <a:lnTo>
                    <a:pt x="195102" y="1247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7339176" y="5454876"/>
              <a:ext cx="238184" cy="136546"/>
            </a:xfrm>
            <a:custGeom>
              <a:avLst/>
              <a:gdLst/>
              <a:ahLst/>
              <a:cxnLst/>
              <a:rect l="0" t="0" r="0" b="0"/>
              <a:pathLst>
                <a:path w="238184" h="136546">
                  <a:moveTo>
                    <a:pt x="59199" y="94431"/>
                  </a:moveTo>
                  <a:lnTo>
                    <a:pt x="73852" y="50469"/>
                  </a:lnTo>
                  <a:lnTo>
                    <a:pt x="74290" y="30439"/>
                  </a:lnTo>
                  <a:lnTo>
                    <a:pt x="72770" y="20184"/>
                  </a:lnTo>
                  <a:lnTo>
                    <a:pt x="68246" y="12178"/>
                  </a:lnTo>
                  <a:lnTo>
                    <a:pt x="53861" y="163"/>
                  </a:lnTo>
                  <a:lnTo>
                    <a:pt x="46282" y="0"/>
                  </a:lnTo>
                  <a:lnTo>
                    <a:pt x="38889" y="3402"/>
                  </a:lnTo>
                  <a:lnTo>
                    <a:pt x="17306" y="24956"/>
                  </a:lnTo>
                  <a:lnTo>
                    <a:pt x="10214" y="34076"/>
                  </a:lnTo>
                  <a:lnTo>
                    <a:pt x="2332" y="56689"/>
                  </a:lnTo>
                  <a:lnTo>
                    <a:pt x="0" y="81166"/>
                  </a:lnTo>
                  <a:lnTo>
                    <a:pt x="2863" y="103744"/>
                  </a:lnTo>
                  <a:lnTo>
                    <a:pt x="7604" y="112338"/>
                  </a:lnTo>
                  <a:lnTo>
                    <a:pt x="22230" y="125007"/>
                  </a:lnTo>
                  <a:lnTo>
                    <a:pt x="29874" y="126513"/>
                  </a:lnTo>
                  <a:lnTo>
                    <a:pt x="37309" y="125178"/>
                  </a:lnTo>
                  <a:lnTo>
                    <a:pt x="44605" y="121948"/>
                  </a:lnTo>
                  <a:lnTo>
                    <a:pt x="55833" y="109001"/>
                  </a:lnTo>
                  <a:lnTo>
                    <a:pt x="72572" y="66504"/>
                  </a:lnTo>
                  <a:lnTo>
                    <a:pt x="76303" y="62945"/>
                  </a:lnTo>
                  <a:lnTo>
                    <a:pt x="79960" y="65252"/>
                  </a:lnTo>
                  <a:lnTo>
                    <a:pt x="110394" y="121185"/>
                  </a:lnTo>
                  <a:lnTo>
                    <a:pt x="115556" y="122795"/>
                  </a:lnTo>
                  <a:lnTo>
                    <a:pt x="120167" y="120360"/>
                  </a:lnTo>
                  <a:lnTo>
                    <a:pt x="128410" y="108295"/>
                  </a:lnTo>
                  <a:lnTo>
                    <a:pt x="135973" y="91234"/>
                  </a:lnTo>
                  <a:lnTo>
                    <a:pt x="139627" y="88791"/>
                  </a:lnTo>
                  <a:lnTo>
                    <a:pt x="143234" y="90671"/>
                  </a:lnTo>
                  <a:lnTo>
                    <a:pt x="150360" y="102119"/>
                  </a:lnTo>
                  <a:lnTo>
                    <a:pt x="158609" y="121276"/>
                  </a:lnTo>
                  <a:lnTo>
                    <a:pt x="156803" y="114551"/>
                  </a:lnTo>
                  <a:lnTo>
                    <a:pt x="163270" y="56250"/>
                  </a:lnTo>
                  <a:lnTo>
                    <a:pt x="170184" y="36128"/>
                  </a:lnTo>
                  <a:lnTo>
                    <a:pt x="175303" y="27487"/>
                  </a:lnTo>
                  <a:lnTo>
                    <a:pt x="182225" y="22895"/>
                  </a:lnTo>
                  <a:lnTo>
                    <a:pt x="199275" y="20914"/>
                  </a:lnTo>
                  <a:lnTo>
                    <a:pt x="206395" y="24363"/>
                  </a:lnTo>
                  <a:lnTo>
                    <a:pt x="217426" y="37553"/>
                  </a:lnTo>
                  <a:lnTo>
                    <a:pt x="230213" y="70299"/>
                  </a:lnTo>
                  <a:lnTo>
                    <a:pt x="237134" y="124586"/>
                  </a:lnTo>
                  <a:lnTo>
                    <a:pt x="238183" y="1365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7608945" y="5507194"/>
              <a:ext cx="52644" cy="63172"/>
            </a:xfrm>
            <a:custGeom>
              <a:avLst/>
              <a:gdLst/>
              <a:ahLst/>
              <a:cxnLst/>
              <a:rect l="0" t="0" r="0" b="0"/>
              <a:pathLst>
                <a:path w="52644" h="63172">
                  <a:moveTo>
                    <a:pt x="0" y="0"/>
                  </a:moveTo>
                  <a:lnTo>
                    <a:pt x="15641" y="17980"/>
                  </a:lnTo>
                  <a:lnTo>
                    <a:pt x="28681" y="41982"/>
                  </a:lnTo>
                  <a:lnTo>
                    <a:pt x="52643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7535246" y="5444023"/>
              <a:ext cx="189513" cy="421140"/>
            </a:xfrm>
            <a:custGeom>
              <a:avLst/>
              <a:gdLst/>
              <a:ahLst/>
              <a:cxnLst/>
              <a:rect l="0" t="0" r="0" b="0"/>
              <a:pathLst>
                <a:path w="189513" h="421140">
                  <a:moveTo>
                    <a:pt x="189512" y="0"/>
                  </a:moveTo>
                  <a:lnTo>
                    <a:pt x="174858" y="58616"/>
                  </a:lnTo>
                  <a:lnTo>
                    <a:pt x="151739" y="120026"/>
                  </a:lnTo>
                  <a:lnTo>
                    <a:pt x="120830" y="175310"/>
                  </a:lnTo>
                  <a:lnTo>
                    <a:pt x="90521" y="238378"/>
                  </a:lnTo>
                  <a:lnTo>
                    <a:pt x="56056" y="299889"/>
                  </a:lnTo>
                  <a:lnTo>
                    <a:pt x="29377" y="360372"/>
                  </a:lnTo>
                  <a:lnTo>
                    <a:pt x="0" y="421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7914271" y="5475608"/>
              <a:ext cx="52644" cy="94758"/>
            </a:xfrm>
            <a:custGeom>
              <a:avLst/>
              <a:gdLst/>
              <a:ahLst/>
              <a:cxnLst/>
              <a:rect l="0" t="0" r="0" b="0"/>
              <a:pathLst>
                <a:path w="52644" h="94758">
                  <a:moveTo>
                    <a:pt x="0" y="0"/>
                  </a:moveTo>
                  <a:lnTo>
                    <a:pt x="19129" y="53875"/>
                  </a:lnTo>
                  <a:lnTo>
                    <a:pt x="35434" y="81083"/>
                  </a:lnTo>
                  <a:lnTo>
                    <a:pt x="52643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7851100" y="5465079"/>
              <a:ext cx="189514" cy="379028"/>
            </a:xfrm>
            <a:custGeom>
              <a:avLst/>
              <a:gdLst/>
              <a:ahLst/>
              <a:cxnLst/>
              <a:rect l="0" t="0" r="0" b="0"/>
              <a:pathLst>
                <a:path w="189514" h="379028">
                  <a:moveTo>
                    <a:pt x="189513" y="0"/>
                  </a:moveTo>
                  <a:lnTo>
                    <a:pt x="153597" y="55045"/>
                  </a:lnTo>
                  <a:lnTo>
                    <a:pt x="126180" y="106453"/>
                  </a:lnTo>
                  <a:lnTo>
                    <a:pt x="98234" y="167257"/>
                  </a:lnTo>
                  <a:lnTo>
                    <a:pt x="70184" y="221122"/>
                  </a:lnTo>
                  <a:lnTo>
                    <a:pt x="42114" y="282541"/>
                  </a:lnTo>
                  <a:lnTo>
                    <a:pt x="19627" y="340081"/>
                  </a:lnTo>
                  <a:lnTo>
                    <a:pt x="0" y="3790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7998500" y="5464204"/>
              <a:ext cx="108550" cy="200918"/>
            </a:xfrm>
            <a:custGeom>
              <a:avLst/>
              <a:gdLst/>
              <a:ahLst/>
              <a:cxnLst/>
              <a:rect l="0" t="0" r="0" b="0"/>
              <a:pathLst>
                <a:path w="108550" h="200918">
                  <a:moveTo>
                    <a:pt x="0" y="127217"/>
                  </a:moveTo>
                  <a:lnTo>
                    <a:pt x="11178" y="116039"/>
                  </a:lnTo>
                  <a:lnTo>
                    <a:pt x="29144" y="110551"/>
                  </a:lnTo>
                  <a:lnTo>
                    <a:pt x="50387" y="105772"/>
                  </a:lnTo>
                  <a:lnTo>
                    <a:pt x="83088" y="83640"/>
                  </a:lnTo>
                  <a:lnTo>
                    <a:pt x="96589" y="69245"/>
                  </a:lnTo>
                  <a:lnTo>
                    <a:pt x="106489" y="51150"/>
                  </a:lnTo>
                  <a:lnTo>
                    <a:pt x="108549" y="31409"/>
                  </a:lnTo>
                  <a:lnTo>
                    <a:pt x="107461" y="21231"/>
                  </a:lnTo>
                  <a:lnTo>
                    <a:pt x="103226" y="13276"/>
                  </a:lnTo>
                  <a:lnTo>
                    <a:pt x="89162" y="1318"/>
                  </a:lnTo>
                  <a:lnTo>
                    <a:pt x="81668" y="0"/>
                  </a:lnTo>
                  <a:lnTo>
                    <a:pt x="74332" y="1462"/>
                  </a:lnTo>
                  <a:lnTo>
                    <a:pt x="67103" y="4776"/>
                  </a:lnTo>
                  <a:lnTo>
                    <a:pt x="45748" y="26208"/>
                  </a:lnTo>
                  <a:lnTo>
                    <a:pt x="18175" y="85478"/>
                  </a:lnTo>
                  <a:lnTo>
                    <a:pt x="18383" y="122389"/>
                  </a:lnTo>
                  <a:lnTo>
                    <a:pt x="25853" y="157373"/>
                  </a:lnTo>
                  <a:lnTo>
                    <a:pt x="41065" y="184375"/>
                  </a:lnTo>
                  <a:lnTo>
                    <a:pt x="49604" y="189889"/>
                  </a:lnTo>
                  <a:lnTo>
                    <a:pt x="105284" y="2009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8136614" y="5442421"/>
              <a:ext cx="240912" cy="197965"/>
            </a:xfrm>
            <a:custGeom>
              <a:avLst/>
              <a:gdLst/>
              <a:ahLst/>
              <a:cxnLst/>
              <a:rect l="0" t="0" r="0" b="0"/>
              <a:pathLst>
                <a:path w="240912" h="197965">
                  <a:moveTo>
                    <a:pt x="72455" y="170058"/>
                  </a:moveTo>
                  <a:lnTo>
                    <a:pt x="83633" y="153290"/>
                  </a:lnTo>
                  <a:lnTo>
                    <a:pt x="90586" y="120506"/>
                  </a:lnTo>
                  <a:lnTo>
                    <a:pt x="87056" y="86745"/>
                  </a:lnTo>
                  <a:lnTo>
                    <a:pt x="78555" y="68299"/>
                  </a:lnTo>
                  <a:lnTo>
                    <a:pt x="73012" y="60104"/>
                  </a:lnTo>
                  <a:lnTo>
                    <a:pt x="65807" y="55811"/>
                  </a:lnTo>
                  <a:lnTo>
                    <a:pt x="48443" y="54161"/>
                  </a:lnTo>
                  <a:lnTo>
                    <a:pt x="32148" y="60446"/>
                  </a:lnTo>
                  <a:lnTo>
                    <a:pt x="24527" y="65398"/>
                  </a:lnTo>
                  <a:lnTo>
                    <a:pt x="12938" y="80258"/>
                  </a:lnTo>
                  <a:lnTo>
                    <a:pt x="5059" y="99731"/>
                  </a:lnTo>
                  <a:lnTo>
                    <a:pt x="0" y="150360"/>
                  </a:lnTo>
                  <a:lnTo>
                    <a:pt x="1648" y="175341"/>
                  </a:lnTo>
                  <a:lnTo>
                    <a:pt x="10180" y="194243"/>
                  </a:lnTo>
                  <a:lnTo>
                    <a:pt x="15731" y="197879"/>
                  </a:lnTo>
                  <a:lnTo>
                    <a:pt x="21770" y="197964"/>
                  </a:lnTo>
                  <a:lnTo>
                    <a:pt x="28137" y="195681"/>
                  </a:lnTo>
                  <a:lnTo>
                    <a:pt x="48276" y="175700"/>
                  </a:lnTo>
                  <a:lnTo>
                    <a:pt x="75383" y="116986"/>
                  </a:lnTo>
                  <a:lnTo>
                    <a:pt x="79086" y="113619"/>
                  </a:lnTo>
                  <a:lnTo>
                    <a:pt x="82726" y="114884"/>
                  </a:lnTo>
                  <a:lnTo>
                    <a:pt x="86321" y="119237"/>
                  </a:lnTo>
                  <a:lnTo>
                    <a:pt x="96971" y="147721"/>
                  </a:lnTo>
                  <a:lnTo>
                    <a:pt x="102837" y="153997"/>
                  </a:lnTo>
                  <a:lnTo>
                    <a:pt x="110257" y="157010"/>
                  </a:lnTo>
                  <a:lnTo>
                    <a:pt x="118713" y="157850"/>
                  </a:lnTo>
                  <a:lnTo>
                    <a:pt x="134349" y="152544"/>
                  </a:lnTo>
                  <a:lnTo>
                    <a:pt x="141793" y="147853"/>
                  </a:lnTo>
                  <a:lnTo>
                    <a:pt x="149097" y="147066"/>
                  </a:lnTo>
                  <a:lnTo>
                    <a:pt x="163450" y="152430"/>
                  </a:lnTo>
                  <a:lnTo>
                    <a:pt x="174509" y="165732"/>
                  </a:lnTo>
                  <a:lnTo>
                    <a:pt x="179096" y="174193"/>
                  </a:lnTo>
                  <a:lnTo>
                    <a:pt x="182153" y="175154"/>
                  </a:lnTo>
                  <a:lnTo>
                    <a:pt x="184192" y="171116"/>
                  </a:lnTo>
                  <a:lnTo>
                    <a:pt x="185287" y="154150"/>
                  </a:lnTo>
                  <a:lnTo>
                    <a:pt x="173376" y="97267"/>
                  </a:lnTo>
                  <a:lnTo>
                    <a:pt x="162363" y="47188"/>
                  </a:lnTo>
                  <a:lnTo>
                    <a:pt x="164277" y="24202"/>
                  </a:lnTo>
                  <a:lnTo>
                    <a:pt x="168765" y="15499"/>
                  </a:lnTo>
                  <a:lnTo>
                    <a:pt x="183109" y="2709"/>
                  </a:lnTo>
                  <a:lnTo>
                    <a:pt x="191848" y="0"/>
                  </a:lnTo>
                  <a:lnTo>
                    <a:pt x="240911" y="16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8398582" y="5444023"/>
              <a:ext cx="147400" cy="242156"/>
            </a:xfrm>
            <a:custGeom>
              <a:avLst/>
              <a:gdLst/>
              <a:ahLst/>
              <a:cxnLst/>
              <a:rect l="0" t="0" r="0" b="0"/>
              <a:pathLst>
                <a:path w="147400" h="242156">
                  <a:moveTo>
                    <a:pt x="147399" y="0"/>
                  </a:moveTo>
                  <a:lnTo>
                    <a:pt x="125042" y="0"/>
                  </a:lnTo>
                  <a:lnTo>
                    <a:pt x="94372" y="11178"/>
                  </a:lnTo>
                  <a:lnTo>
                    <a:pt x="46206" y="49497"/>
                  </a:lnTo>
                  <a:lnTo>
                    <a:pt x="30329" y="75887"/>
                  </a:lnTo>
                  <a:lnTo>
                    <a:pt x="28298" y="95728"/>
                  </a:lnTo>
                  <a:lnTo>
                    <a:pt x="29394" y="105933"/>
                  </a:lnTo>
                  <a:lnTo>
                    <a:pt x="34804" y="112735"/>
                  </a:lnTo>
                  <a:lnTo>
                    <a:pt x="93715" y="134722"/>
                  </a:lnTo>
                  <a:lnTo>
                    <a:pt x="138351" y="165587"/>
                  </a:lnTo>
                  <a:lnTo>
                    <a:pt x="143707" y="174732"/>
                  </a:lnTo>
                  <a:lnTo>
                    <a:pt x="146538" y="197371"/>
                  </a:lnTo>
                  <a:lnTo>
                    <a:pt x="143315" y="206450"/>
                  </a:lnTo>
                  <a:lnTo>
                    <a:pt x="130377" y="219657"/>
                  </a:lnTo>
                  <a:lnTo>
                    <a:pt x="97772" y="233669"/>
                  </a:lnTo>
                  <a:lnTo>
                    <a:pt x="46003" y="240479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8" name="Group 207"/>
          <p:cNvGrpSpPr/>
          <p:nvPr/>
        </p:nvGrpSpPr>
        <p:grpSpPr>
          <a:xfrm>
            <a:off x="360091" y="248171"/>
            <a:ext cx="711286" cy="771199"/>
            <a:chOff x="360091" y="248171"/>
            <a:chExt cx="711286" cy="771199"/>
          </a:xfrm>
        </p:grpSpPr>
        <p:sp>
          <p:nvSpPr>
            <p:cNvPr id="206" name="Freeform 205"/>
            <p:cNvSpPr/>
            <p:nvPr/>
          </p:nvSpPr>
          <p:spPr>
            <a:xfrm>
              <a:off x="621181" y="421139"/>
              <a:ext cx="279128" cy="526426"/>
            </a:xfrm>
            <a:custGeom>
              <a:avLst/>
              <a:gdLst/>
              <a:ahLst/>
              <a:cxnLst/>
              <a:rect l="0" t="0" r="0" b="0"/>
              <a:pathLst>
                <a:path w="279128" h="526426">
                  <a:moveTo>
                    <a:pt x="0" y="0"/>
                  </a:moveTo>
                  <a:lnTo>
                    <a:pt x="48931" y="0"/>
                  </a:lnTo>
                  <a:lnTo>
                    <a:pt x="96776" y="0"/>
                  </a:lnTo>
                  <a:lnTo>
                    <a:pt x="159756" y="5590"/>
                  </a:lnTo>
                  <a:lnTo>
                    <a:pt x="217257" y="16789"/>
                  </a:lnTo>
                  <a:lnTo>
                    <a:pt x="257265" y="22132"/>
                  </a:lnTo>
                  <a:lnTo>
                    <a:pt x="276557" y="31674"/>
                  </a:lnTo>
                  <a:lnTo>
                    <a:pt x="279127" y="38663"/>
                  </a:lnTo>
                  <a:lnTo>
                    <a:pt x="277332" y="46833"/>
                  </a:lnTo>
                  <a:lnTo>
                    <a:pt x="258037" y="75098"/>
                  </a:lnTo>
                  <a:lnTo>
                    <a:pt x="211040" y="131780"/>
                  </a:lnTo>
                  <a:lnTo>
                    <a:pt x="171617" y="191262"/>
                  </a:lnTo>
                  <a:lnTo>
                    <a:pt x="139343" y="252838"/>
                  </a:lnTo>
                  <a:lnTo>
                    <a:pt x="123955" y="281196"/>
                  </a:lnTo>
                  <a:lnTo>
                    <a:pt x="107697" y="307536"/>
                  </a:lnTo>
                  <a:lnTo>
                    <a:pt x="81320" y="365572"/>
                  </a:lnTo>
                  <a:lnTo>
                    <a:pt x="48750" y="426084"/>
                  </a:lnTo>
                  <a:lnTo>
                    <a:pt x="19577" y="483576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360091" y="248171"/>
              <a:ext cx="711286" cy="771199"/>
            </a:xfrm>
            <a:custGeom>
              <a:avLst/>
              <a:gdLst/>
              <a:ahLst/>
              <a:cxnLst/>
              <a:rect l="0" t="0" r="0" b="0"/>
              <a:pathLst>
                <a:path w="711286" h="771199">
                  <a:moveTo>
                    <a:pt x="555888" y="36098"/>
                  </a:moveTo>
                  <a:lnTo>
                    <a:pt x="528332" y="20457"/>
                  </a:lnTo>
                  <a:lnTo>
                    <a:pt x="475229" y="4889"/>
                  </a:lnTo>
                  <a:lnTo>
                    <a:pt x="448679" y="0"/>
                  </a:lnTo>
                  <a:lnTo>
                    <a:pt x="396611" y="2656"/>
                  </a:lnTo>
                  <a:lnTo>
                    <a:pt x="351677" y="6302"/>
                  </a:lnTo>
                  <a:lnTo>
                    <a:pt x="293513" y="28159"/>
                  </a:lnTo>
                  <a:lnTo>
                    <a:pt x="234929" y="49625"/>
                  </a:lnTo>
                  <a:lnTo>
                    <a:pt x="171624" y="95935"/>
                  </a:lnTo>
                  <a:lnTo>
                    <a:pt x="111261" y="155625"/>
                  </a:lnTo>
                  <a:lnTo>
                    <a:pt x="69332" y="215408"/>
                  </a:lnTo>
                  <a:lnTo>
                    <a:pt x="36684" y="278282"/>
                  </a:lnTo>
                  <a:lnTo>
                    <a:pt x="15914" y="330900"/>
                  </a:lnTo>
                  <a:lnTo>
                    <a:pt x="5041" y="379250"/>
                  </a:lnTo>
                  <a:lnTo>
                    <a:pt x="0" y="438030"/>
                  </a:lnTo>
                  <a:lnTo>
                    <a:pt x="6702" y="497897"/>
                  </a:lnTo>
                  <a:lnTo>
                    <a:pt x="19291" y="557383"/>
                  </a:lnTo>
                  <a:lnTo>
                    <a:pt x="38869" y="615658"/>
                  </a:lnTo>
                  <a:lnTo>
                    <a:pt x="73435" y="668598"/>
                  </a:lnTo>
                  <a:lnTo>
                    <a:pt x="108469" y="712938"/>
                  </a:lnTo>
                  <a:lnTo>
                    <a:pt x="167956" y="751509"/>
                  </a:lnTo>
                  <a:lnTo>
                    <a:pt x="195131" y="763500"/>
                  </a:lnTo>
                  <a:lnTo>
                    <a:pt x="253823" y="771198"/>
                  </a:lnTo>
                  <a:lnTo>
                    <a:pt x="304170" y="769412"/>
                  </a:lnTo>
                  <a:lnTo>
                    <a:pt x="356133" y="758354"/>
                  </a:lnTo>
                  <a:lnTo>
                    <a:pt x="405454" y="737140"/>
                  </a:lnTo>
                  <a:lnTo>
                    <a:pt x="462638" y="697865"/>
                  </a:lnTo>
                  <a:lnTo>
                    <a:pt x="516029" y="663394"/>
                  </a:lnTo>
                  <a:lnTo>
                    <a:pt x="573386" y="608111"/>
                  </a:lnTo>
                  <a:lnTo>
                    <a:pt x="616857" y="553261"/>
                  </a:lnTo>
                  <a:lnTo>
                    <a:pt x="646700" y="498952"/>
                  </a:lnTo>
                  <a:lnTo>
                    <a:pt x="670720" y="437515"/>
                  </a:lnTo>
                  <a:lnTo>
                    <a:pt x="691135" y="383152"/>
                  </a:lnTo>
                  <a:lnTo>
                    <a:pt x="705275" y="333251"/>
                  </a:lnTo>
                  <a:lnTo>
                    <a:pt x="711285" y="281421"/>
                  </a:lnTo>
                  <a:lnTo>
                    <a:pt x="704910" y="225977"/>
                  </a:lnTo>
                  <a:lnTo>
                    <a:pt x="693369" y="179186"/>
                  </a:lnTo>
                  <a:lnTo>
                    <a:pt x="667593" y="135166"/>
                  </a:lnTo>
                  <a:lnTo>
                    <a:pt x="615196" y="75458"/>
                  </a:lnTo>
                  <a:lnTo>
                    <a:pt x="561711" y="45129"/>
                  </a:lnTo>
                  <a:lnTo>
                    <a:pt x="522518" y="31885"/>
                  </a:lnTo>
                  <a:lnTo>
                    <a:pt x="468012" y="27441"/>
                  </a:lnTo>
                  <a:lnTo>
                    <a:pt x="409748" y="26124"/>
                  </a:lnTo>
                  <a:lnTo>
                    <a:pt x="359431" y="25679"/>
                  </a:lnTo>
                  <a:lnTo>
                    <a:pt x="345318" y="255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2014-10-08T13:17:18Z</dcterms:created>
  <dcterms:modified xsi:type="dcterms:W3CDTF">2014-10-08T13:18:34Z</dcterms:modified>
</cp:coreProperties>
</file>